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</p:sldIdLst>
  <p:sldSz cx="12188952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5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 ?>
<Relationships xmlns="http://schemas.openxmlformats.org/package/2006/relationships">
	<Relationship Id="rId3" Type="http://schemas.openxmlformats.org/officeDocument/2006/relationships/presProps" Target="presProps.xml" />
	<Relationship Id="rId2" Type="http://schemas.openxmlformats.org/officeDocument/2006/relationships/slide" Target="slides/slide1.xml" />
	<Relationship Id="rId1" Type="http://schemas.openxmlformats.org/officeDocument/2006/relationships/slideMaster" Target="slideMasters/slideMaster1.xml" />
	<Relationship Id="rId6" Type="http://schemas.openxmlformats.org/officeDocument/2006/relationships/tableStyles" Target="tableStyles.xml" />
	<Relationship Id="rId5" Type="http://schemas.openxmlformats.org/officeDocument/2006/relationships/theme" Target="theme/theme1.xml" />
	<Relationship Id="rId4" Type="http://schemas.openxmlformats.org/officeDocument/2006/relationships/viewProps" Target="viewProps.xml" />
	<Relationship Id="rId7" Type="http://schemas.openxmlformats.org/officeDocument/2006/relationships/slide" Target="slides/slide2.xml" />
	<Relationship Id="rId8" Type="http://schemas.openxmlformats.org/officeDocument/2006/relationships/slide" Target="slides/slide3.xml" />
	<Relationship Id="rId9" Type="http://schemas.openxmlformats.org/officeDocument/2006/relationships/slide" Target="slides/slide4.xml" />
	<Relationship Id="rId10" Type="http://schemas.openxmlformats.org/officeDocument/2006/relationships/slide" Target="slides/slide5.xml" />
	<Relationship Id="rId11" Type="http://schemas.openxmlformats.org/officeDocument/2006/relationships/slide" Target="slides/slide6.xml" />
	<Relationship Id="rId12" Type="http://schemas.openxmlformats.org/officeDocument/2006/relationships/slide" Target="slides/slide7.xml" />
	<Relationship Id="rId13" Type="http://schemas.openxmlformats.org/officeDocument/2006/relationships/slide" Target="slides/slide8.xml" />
	<Relationship Id="rId14" Type="http://schemas.openxmlformats.org/officeDocument/2006/relationships/slide" Target="slides/slide9.xml" />
	<Relationship Id="rId15" Type="http://schemas.openxmlformats.org/officeDocument/2006/relationships/slide" Target="slides/slide10.xml" />
	<Relationship Id="rId16" Type="http://schemas.openxmlformats.org/officeDocument/2006/relationships/slide" Target="slides/slide11.xml" />
	<Relationship Id="rId17" Type="http://schemas.openxmlformats.org/officeDocument/2006/relationships/slide" Target="slides/slide12.xml" />
	<Relationship Id="rId18" Type="http://schemas.openxmlformats.org/officeDocument/2006/relationships/slide" Target="slides/slide13.xml" />
	<Relationship Id="rId19" Type="http://schemas.openxmlformats.org/officeDocument/2006/relationships/slide" Target="slides/slide14.xml" />
	<Relationship Id="rId20" Type="http://schemas.openxmlformats.org/officeDocument/2006/relationships/slide" Target="slides/slide15.xml" />
	<Relationship Id="rId21" Type="http://schemas.openxmlformats.org/officeDocument/2006/relationships/slide" Target="slides/slide16.xml" />
	<Relationship Id="rId22" Type="http://schemas.openxmlformats.org/officeDocument/2006/relationships/slide" Target="slides/slide17.xml" />
	<Relationship Id="rId23" Type="http://schemas.openxmlformats.org/officeDocument/2006/relationships/slide" Target="slides/slide18.xml" />
	<Relationship Id="rId24" Type="http://schemas.openxmlformats.org/officeDocument/2006/relationships/slide" Target="slides/slide19.xml" />
	<Relationship Id="rId25" Type="http://schemas.openxmlformats.org/officeDocument/2006/relationships/slide" Target="slides/slide20.xml" />
	<Relationship Id="rId26" Type="http://schemas.openxmlformats.org/officeDocument/2006/relationships/slide" Target="slides/slide21.xml" />
	<Relationship Id="rId27" Type="http://schemas.openxmlformats.org/officeDocument/2006/relationships/slide" Target="slides/slide22.xml" />
	<Relationship Id="rId28" Type="http://schemas.openxmlformats.org/officeDocument/2006/relationships/slide" Target="slides/slide23.xml" />
	<Relationship Id="rId29" Type="http://schemas.openxmlformats.org/officeDocument/2006/relationships/slide" Target="slides/slide24.xml" />
	<Relationship Id="rId30" Type="http://schemas.openxmlformats.org/officeDocument/2006/relationships/slide" Target="slides/slide25.xml" />
	<Relationship Id="rId31" Type="http://schemas.openxmlformats.org/officeDocument/2006/relationships/slide" Target="slides/slide26.xml" />
	<Relationship Id="rId32" Type="http://schemas.openxmlformats.org/officeDocument/2006/relationships/slide" Target="slides/slide27.xml" />
	<Relationship Id="rId33" Type="http://schemas.openxmlformats.org/officeDocument/2006/relationships/slide" Target="slides/slide28.xml" />
	<Relationship Id="rId34" Type="http://schemas.openxmlformats.org/officeDocument/2006/relationships/slide" Target="slides/slide29.xml" />
	<Relationship Id="rId35" Type="http://schemas.openxmlformats.org/officeDocument/2006/relationships/slide" Target="slides/slide30.xml" />
	<Relationship Id="rId36" Type="http://schemas.openxmlformats.org/officeDocument/2006/relationships/slide" Target="slides/slide31.xml" />
	<Relationship Id="rId37" Type="http://schemas.openxmlformats.org/officeDocument/2006/relationships/slide" Target="slides/slide32.xml" />
	<Relationship Id="rId38" Type="http://schemas.openxmlformats.org/officeDocument/2006/relationships/slide" Target="slides/slide33.xml" />
	<Relationship Id="rId39" Type="http://schemas.openxmlformats.org/officeDocument/2006/relationships/slide" Target="slides/slide34.xml" />
	<Relationship Id="rId40" Type="http://schemas.openxmlformats.org/officeDocument/2006/relationships/slide" Target="slides/slide35.xml" />
	<Relationship Id="rId41" Type="http://schemas.openxmlformats.org/officeDocument/2006/relationships/slide" Target="slides/slide36.xml" />
	<Relationship Id="rId42" Type="http://schemas.openxmlformats.org/officeDocument/2006/relationships/slide" Target="slides/slide37.xml" />
	<Relationship Id="rId43" Type="http://schemas.openxmlformats.org/officeDocument/2006/relationships/slide" Target="slides/slide38.xml" />
	<Relationship Id="rId44" Type="http://schemas.openxmlformats.org/officeDocument/2006/relationships/slide" Target="slides/slide39.xml" />
	<Relationship Id="rId45" Type="http://schemas.openxmlformats.org/officeDocument/2006/relationships/slide" Target="slides/slide40.xml" />
	<Relationship Id="rId46" Type="http://schemas.openxmlformats.org/officeDocument/2006/relationships/slide" Target="slides/slide41.xml" />
	<Relationship Id="rId47" Type="http://schemas.openxmlformats.org/officeDocument/2006/relationships/slide" Target="slides/slide42.xml" />
	<Relationship Id="rId48" Type="http://schemas.openxmlformats.org/officeDocument/2006/relationships/slide" Target="slides/slide43.xml" />
	<Relationship Id="rId49" Type="http://schemas.openxmlformats.org/officeDocument/2006/relationships/slide" Target="slides/slide44.xml" />
	<Relationship Id="rId50" Type="http://schemas.openxmlformats.org/officeDocument/2006/relationships/slide" Target="slides/slide45.xml" />
	<Relationship Id="rId51" Type="http://schemas.openxmlformats.org/officeDocument/2006/relationships/slide" Target="slides/slide46.xml" />
	<Relationship Id="rId52" Type="http://schemas.openxmlformats.org/officeDocument/2006/relationships/slide" Target="slides/slide47.xml" />
	<Relationship Id="rId53" Type="http://schemas.openxmlformats.org/officeDocument/2006/relationships/slide" Target="slides/slide48.xml" />
	<Relationship Id="rId54" Type="http://schemas.openxmlformats.org/officeDocument/2006/relationships/slide" Target="slides/slide49.xml" />
	<Relationship Id="rId55" Type="http://schemas.openxmlformats.org/officeDocument/2006/relationships/slide" Target="slides/slide50.xml" />
	<Relationship Id="rId56" Type="http://schemas.openxmlformats.org/officeDocument/2006/relationships/slide" Target="slides/slide51.xml" />
	<Relationship Id="rId57" Type="http://schemas.openxmlformats.org/officeDocument/2006/relationships/slide" Target="slides/slide52.xml" />
	<Relationship Id="rId58" Type="http://schemas.openxmlformats.org/officeDocument/2006/relationships/slide" Target="slides/slide53.xml" />
	<Relationship Id="rId59" Type="http://schemas.openxmlformats.org/officeDocument/2006/relationships/slide" Target="slides/slide54.xml" />
	<Relationship Id="rId60" Type="http://schemas.openxmlformats.org/officeDocument/2006/relationships/slide" Target="slides/slide55.xml" />
	<Relationship Id="rId61" Type="http://schemas.openxmlformats.org/officeDocument/2006/relationships/slide" Target="slides/slide56.xml" />
	<Relationship Id="rId62" Type="http://schemas.openxmlformats.org/officeDocument/2006/relationships/slide" Target="slides/slide57.xml" />
	<Relationship Id="rId63" Type="http://schemas.openxmlformats.org/officeDocument/2006/relationships/slide" Target="slides/slide58.xml" />
	<Relationship Id="rId64" Type="http://schemas.openxmlformats.org/officeDocument/2006/relationships/slide" Target="slides/slide59.xml" />
	<Relationship Id="rId65" Type="http://schemas.openxmlformats.org/officeDocument/2006/relationships/slide" Target="slides/slide60.xml" />
	<Relationship Id="rId66" Type="http://schemas.openxmlformats.org/officeDocument/2006/relationships/slide" Target="slides/slide61.xml" />
	<Relationship Id="rId67" Type="http://schemas.openxmlformats.org/officeDocument/2006/relationships/slide" Target="slides/slide62.xml" />
	<Relationship Id="rId68" Type="http://schemas.openxmlformats.org/officeDocument/2006/relationships/slide" Target="slides/slide63.xml" />
	<Relationship Id="rId69" Type="http://schemas.openxmlformats.org/officeDocument/2006/relationships/slide" Target="slides/slide64.xml" />
	<Relationship Id="rId70" Type="http://schemas.openxmlformats.org/officeDocument/2006/relationships/slide" Target="slides/slide65.xml" />
	<Relationship Id="rId71" Type="http://schemas.openxmlformats.org/officeDocument/2006/relationships/slide" Target="slides/slide66.xml" />
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.jpeg" />
	<Relationship Id="rId3" Type="http://schemas.openxmlformats.org/officeDocument/2006/relationships/image" Target="../media/image2.jpeg" />
</Relationships>
</file>

<file path=ppt/slides/_rels/slide1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7.jpeg" />
</Relationships>
</file>

<file path=ppt/slides/_rels/slide1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8.jpeg" />
	<Relationship Id="rId3" Type="http://schemas.openxmlformats.org/officeDocument/2006/relationships/image" Target="../media/image19.jpeg" />
</Relationships>
</file>

<file path=ppt/slides/_rels/slide1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0.jpeg" />
</Relationships>
</file>

<file path=ppt/slides/_rels/slide1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1.jpeg" />
	<Relationship Id="rId3" Type="http://schemas.openxmlformats.org/officeDocument/2006/relationships/image" Target="../media/image22.jpeg" />
</Relationships>
</file>

<file path=ppt/slides/_rels/slide1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3.jpeg" />
	<Relationship Id="rId3" Type="http://schemas.openxmlformats.org/officeDocument/2006/relationships/image" Target="../media/image24.jpeg" />
</Relationships>
</file>

<file path=ppt/slides/_rels/slide1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5.jpeg" />
	<Relationship Id="rId3" Type="http://schemas.openxmlformats.org/officeDocument/2006/relationships/image" Target="../media/image26.jpeg" />
	<Relationship Id="rId4" Type="http://schemas.openxmlformats.org/officeDocument/2006/relationships/image" Target="../media/image27.jpeg" />
</Relationships>
</file>

<file path=ppt/slides/_rels/slide1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8.jpeg" />
</Relationships>
</file>

<file path=ppt/slides/_rels/slide1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9.jpeg" />
	<Relationship Id="rId3" Type="http://schemas.openxmlformats.org/officeDocument/2006/relationships/image" Target="../media/image30.jpeg" />
</Relationships>
</file>

<file path=ppt/slides/_rels/slide1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1.jpeg" />
	<Relationship Id="rId3" Type="http://schemas.openxmlformats.org/officeDocument/2006/relationships/image" Target="../media/image32.jpeg" />
</Relationships>
</file>

<file path=ppt/slides/_rels/slide1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3.jpeg" />
	<Relationship Id="rId3" Type="http://schemas.openxmlformats.org/officeDocument/2006/relationships/image" Target="../media/image34.jpeg" />
	<Relationship Id="rId4" Type="http://schemas.openxmlformats.org/officeDocument/2006/relationships/image" Target="../media/image35.jpeg" />
</Relationships>
</file>

<file path=ppt/slides/_rels/slide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.jpeg" />
</Relationships>
</file>

<file path=ppt/slides/_rels/slide2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6.jpeg" />
	<Relationship Id="rId3" Type="http://schemas.openxmlformats.org/officeDocument/2006/relationships/image" Target="../media/image37.jpeg" />
</Relationships>
</file>

<file path=ppt/slides/_rels/slide2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8.jpeg" />
	<Relationship Id="rId3" Type="http://schemas.openxmlformats.org/officeDocument/2006/relationships/image" Target="../media/image39.jpeg" />
</Relationships>
</file>

<file path=ppt/slides/_rels/slide2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0.jpeg" />
	<Relationship Id="rId3" Type="http://schemas.openxmlformats.org/officeDocument/2006/relationships/image" Target="../media/image41.jpeg" />
</Relationships>
</file>

<file path=ppt/slides/_rels/slide2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2.jpeg" />
	<Relationship Id="rId3" Type="http://schemas.openxmlformats.org/officeDocument/2006/relationships/image" Target="../media/image43.jpeg" />
	<Relationship Id="rId4" Type="http://schemas.openxmlformats.org/officeDocument/2006/relationships/image" Target="../media/image44.jpeg" />
</Relationships>
</file>

<file path=ppt/slides/_rels/slide2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5.jpeg" />
</Relationships>
</file>

<file path=ppt/slides/_rels/slide2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6.jpeg" />
	<Relationship Id="rId3" Type="http://schemas.openxmlformats.org/officeDocument/2006/relationships/image" Target="../media/image47.jpeg" />
</Relationships>
</file>

<file path=ppt/slides/_rels/slide2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8.jpeg" />
	<Relationship Id="rId3" Type="http://schemas.openxmlformats.org/officeDocument/2006/relationships/image" Target="../media/image49.jpeg" />
</Relationships>
</file>

<file path=ppt/slides/_rels/slide2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0.jpeg" />
	<Relationship Id="rId3" Type="http://schemas.openxmlformats.org/officeDocument/2006/relationships/image" Target="../media/image51.jpeg" />
</Relationships>
</file>

<file path=ppt/slides/_rels/slide2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2.jpeg" />
	<Relationship Id="rId3" Type="http://schemas.openxmlformats.org/officeDocument/2006/relationships/image" Target="../media/image53.jpeg" />
</Relationships>
</file>

<file path=ppt/slides/_rels/slide2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4.jpeg" />
	<Relationship Id="rId3" Type="http://schemas.openxmlformats.org/officeDocument/2006/relationships/image" Target="../media/image55.jpeg" />
	<Relationship Id="rId4" Type="http://schemas.openxmlformats.org/officeDocument/2006/relationships/image" Target="../media/image56.jpeg" />
</Relationships>
</file>

<file path=ppt/slides/_rels/slide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.jpeg" />
	<Relationship Id="rId3" Type="http://schemas.openxmlformats.org/officeDocument/2006/relationships/image" Target="../media/image5.jpeg" />
	<Relationship Id="rId4" Type="http://schemas.openxmlformats.org/officeDocument/2006/relationships/image" Target="../media/image6.jpeg" />
</Relationships>
</file>

<file path=ppt/slides/_rels/slide3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7.jpeg" />
	<Relationship Id="rId3" Type="http://schemas.openxmlformats.org/officeDocument/2006/relationships/image" Target="../media/image58.jpeg" />
</Relationships>
</file>

<file path=ppt/slides/_rels/slide3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9.jpeg" />
	<Relationship Id="rId3" Type="http://schemas.openxmlformats.org/officeDocument/2006/relationships/image" Target="../media/image60.jpeg" />
</Relationships>
</file>

<file path=ppt/slides/_rels/slide3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1.jpeg" />
	<Relationship Id="rId3" Type="http://schemas.openxmlformats.org/officeDocument/2006/relationships/image" Target="../media/image62.jpeg" />
	<Relationship Id="rId4" Type="http://schemas.openxmlformats.org/officeDocument/2006/relationships/image" Target="../media/image63.jpeg" />
</Relationships>
</file>

<file path=ppt/slides/_rels/slide3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4.jpeg" />
	<Relationship Id="rId3" Type="http://schemas.openxmlformats.org/officeDocument/2006/relationships/image" Target="../media/image65.jpeg" />
	<Relationship Id="rId4" Type="http://schemas.openxmlformats.org/officeDocument/2006/relationships/image" Target="../media/image66.jpeg" />
</Relationships>
</file>

<file path=ppt/slides/_rels/slide3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7.jpeg" />
	<Relationship Id="rId3" Type="http://schemas.openxmlformats.org/officeDocument/2006/relationships/image" Target="../media/image68.jpeg" />
</Relationships>
</file>

<file path=ppt/slides/_rels/slide3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9.jpeg" />
	<Relationship Id="rId3" Type="http://schemas.openxmlformats.org/officeDocument/2006/relationships/image" Target="../media/image70.jpeg" />
</Relationships>
</file>

<file path=ppt/slides/_rels/slide3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1.jpeg" />
	<Relationship Id="rId3" Type="http://schemas.openxmlformats.org/officeDocument/2006/relationships/image" Target="../media/image72.jpeg" />
</Relationships>
</file>

<file path=ppt/slides/_rels/slide3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3.jpeg" />
	<Relationship Id="rId3" Type="http://schemas.openxmlformats.org/officeDocument/2006/relationships/image" Target="../media/image74.jpeg" />
	<Relationship Id="rId4" Type="http://schemas.openxmlformats.org/officeDocument/2006/relationships/image" Target="../media/image75.jpeg" />
</Relationships>
</file>

<file path=ppt/slides/_rels/slide3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6.jpeg" />
	<Relationship Id="rId3" Type="http://schemas.openxmlformats.org/officeDocument/2006/relationships/image" Target="../media/image77.jpeg" />
	<Relationship Id="rId4" Type="http://schemas.openxmlformats.org/officeDocument/2006/relationships/image" Target="../media/image78.jpeg" />
</Relationships>
</file>

<file path=ppt/slides/_rels/slide3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9.jpeg" />
	<Relationship Id="rId3" Type="http://schemas.openxmlformats.org/officeDocument/2006/relationships/image" Target="../media/image80.jpeg" />
</Relationships>
</file>

<file path=ppt/slides/_rels/slide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.jpeg" />
	<Relationship Id="rId3" Type="http://schemas.openxmlformats.org/officeDocument/2006/relationships/image" Target="../media/image8.jpeg" />
</Relationships>
</file>

<file path=ppt/slides/_rels/slide4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81.jpeg" />
	<Relationship Id="rId3" Type="http://schemas.openxmlformats.org/officeDocument/2006/relationships/image" Target="../media/image82.jpeg" />
</Relationships>
</file>

<file path=ppt/slides/_rels/slide4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83.jpeg" />
	<Relationship Id="rId3" Type="http://schemas.openxmlformats.org/officeDocument/2006/relationships/image" Target="../media/image84.jpeg" />
</Relationships>
</file>

<file path=ppt/slides/_rels/slide4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85.jpeg" />
	<Relationship Id="rId3" Type="http://schemas.openxmlformats.org/officeDocument/2006/relationships/image" Target="../media/image86.jpeg" />
	<Relationship Id="rId4" Type="http://schemas.openxmlformats.org/officeDocument/2006/relationships/image" Target="../media/image87.jpeg" />
</Relationships>
</file>

<file path=ppt/slides/_rels/slide4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88.jpeg" />
</Relationships>
</file>

<file path=ppt/slides/_rels/slide4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89.jpeg" />
	<Relationship Id="rId3" Type="http://schemas.openxmlformats.org/officeDocument/2006/relationships/image" Target="../media/image90.jpeg" />
</Relationships>
</file>

<file path=ppt/slides/_rels/slide4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91.jpeg" />
	<Relationship Id="rId3" Type="http://schemas.openxmlformats.org/officeDocument/2006/relationships/image" Target="../media/image92.jpeg" />
</Relationships>
</file>

<file path=ppt/slides/_rels/slide4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93.jpeg" />
	<Relationship Id="rId3" Type="http://schemas.openxmlformats.org/officeDocument/2006/relationships/image" Target="../media/image94.jpeg" />
</Relationships>
</file>

<file path=ppt/slides/_rels/slide4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95.jpeg" />
	<Relationship Id="rId3" Type="http://schemas.openxmlformats.org/officeDocument/2006/relationships/image" Target="../media/image96.jpeg" />
</Relationships>
</file>

<file path=ppt/slides/_rels/slide4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97.jpeg" />
	<Relationship Id="rId3" Type="http://schemas.openxmlformats.org/officeDocument/2006/relationships/image" Target="../media/image98.jpeg" />
</Relationships>
</file>

<file path=ppt/slides/_rels/slide4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99.jpeg" />
</Relationships>
</file>

<file path=ppt/slides/_rels/slide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9.jpeg" />
	<Relationship Id="rId3" Type="http://schemas.openxmlformats.org/officeDocument/2006/relationships/image" Target="../media/image10.jpeg" />
</Relationships>
</file>

<file path=ppt/slides/_rels/slide5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00.jpeg" />
</Relationships>
</file>

<file path=ppt/slides/_rels/slide5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01.jpeg" />
	<Relationship Id="rId3" Type="http://schemas.openxmlformats.org/officeDocument/2006/relationships/image" Target="../media/image102.jpeg" />
</Relationships>
</file>

<file path=ppt/slides/_rels/slide5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03.jpeg" />
	<Relationship Id="rId3" Type="http://schemas.openxmlformats.org/officeDocument/2006/relationships/image" Target="../media/image104.jpeg" />
</Relationships>
</file>

<file path=ppt/slides/_rels/slide5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05.jpeg" />
</Relationships>
</file>

<file path=ppt/slides/_rels/slide5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06.jpeg" />
	<Relationship Id="rId3" Type="http://schemas.openxmlformats.org/officeDocument/2006/relationships/image" Target="../media/image107.jpeg" />
</Relationships>
</file>

<file path=ppt/slides/_rels/slide5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08.jpeg" />
</Relationships>
</file>

<file path=ppt/slides/_rels/slide5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09.jpeg" />
	<Relationship Id="rId3" Type="http://schemas.openxmlformats.org/officeDocument/2006/relationships/image" Target="../media/image110.jpeg" />
</Relationships>
</file>

<file path=ppt/slides/_rels/slide5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11.jpeg" />
	<Relationship Id="rId3" Type="http://schemas.openxmlformats.org/officeDocument/2006/relationships/image" Target="../media/image112.jpeg" />
</Relationships>
</file>

<file path=ppt/slides/_rels/slide5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13.jpeg" />
	<Relationship Id="rId3" Type="http://schemas.openxmlformats.org/officeDocument/2006/relationships/image" Target="../media/image114.jpeg" />
</Relationships>
</file>

<file path=ppt/slides/_rels/slide5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15.jpeg" />
	<Relationship Id="rId3" Type="http://schemas.openxmlformats.org/officeDocument/2006/relationships/image" Target="../media/image116.jpeg" />
</Relationships>
</file>

<file path=ppt/slides/_rels/slide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1.jpeg" />
</Relationships>
</file>

<file path=ppt/slides/_rels/slide6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17.jpeg" />
	<Relationship Id="rId3" Type="http://schemas.openxmlformats.org/officeDocument/2006/relationships/image" Target="../media/image118.jpeg" />
</Relationships>
</file>

<file path=ppt/slides/_rels/slide6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19.jpeg" />
	<Relationship Id="rId3" Type="http://schemas.openxmlformats.org/officeDocument/2006/relationships/image" Target="../media/image120.jpeg" />
</Relationships>
</file>

<file path=ppt/slides/_rels/slide6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21.jpeg" />
	<Relationship Id="rId3" Type="http://schemas.openxmlformats.org/officeDocument/2006/relationships/image" Target="../media/image122.jpeg" />
</Relationships>
</file>

<file path=ppt/slides/_rels/slide6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23.jpeg" />
	<Relationship Id="rId3" Type="http://schemas.openxmlformats.org/officeDocument/2006/relationships/image" Target="../media/image124.jpeg" />
</Relationships>
</file>

<file path=ppt/slides/_rels/slide6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25.jpeg" />
</Relationships>
</file>

<file path=ppt/slides/_rels/slide6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26.jpeg" />
</Relationships>
</file>

<file path=ppt/slides/_rels/slide6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27.jpeg" />
	<Relationship Id="rId3" Type="http://schemas.openxmlformats.org/officeDocument/2006/relationships/image" Target="../media/image128.jpeg" />
</Relationships>
</file>

<file path=ppt/slides/_rels/slide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2.jpeg" />
</Relationships>
</file>

<file path=ppt/slides/_rels/slide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3.jpeg" />
</Relationships>
</file>

<file path=ppt/slides/_rels/slide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4.jpeg" />
	<Relationship Id="rId3" Type="http://schemas.openxmlformats.org/officeDocument/2006/relationships/image" Target="../media/image15.jpeg" />
	<Relationship Id="rId4" Type="http://schemas.openxmlformats.org/officeDocument/2006/relationships/image" Target="../media/image16.jpeg" 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32500" y="0"/>
            <a:ext cx="6156452" cy="6858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430000" y="65024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35000" y="1155700"/>
            <a:ext cx="55118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>
							</a:tabLst>
            </a:pPr>
            <a:r>
              <a:rPr lang="en-US" altLang="zh-CN" sz="48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《</a:t>
            </a:r>
            <a:r>
              <a:rPr lang="en-US" altLang="zh-CN" sz="4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8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48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语言程序设计》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2971800"/>
            <a:ext cx="8128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丁盟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3403600"/>
            <a:ext cx="22987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语言课程组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820923" y="1175003"/>
            <a:ext cx="1705356" cy="1705355"/>
          </a:xfrm>
          <a:custGeom>
            <a:avLst/>
            <a:gdLst>
              <a:gd name="connsiteX0" fmla="*/ 0 w 1705356"/>
              <a:gd name="connsiteY0" fmla="*/ 852678 h 1705355"/>
              <a:gd name="connsiteX1" fmla="*/ 852678 w 1705356"/>
              <a:gd name="connsiteY1" fmla="*/ 0 h 1705355"/>
              <a:gd name="connsiteX2" fmla="*/ 1705355 w 1705356"/>
              <a:gd name="connsiteY2" fmla="*/ 852678 h 1705355"/>
              <a:gd name="connsiteX3" fmla="*/ 852678 w 1705356"/>
              <a:gd name="connsiteY3" fmla="*/ 1705356 h 1705355"/>
              <a:gd name="connsiteX4" fmla="*/ 0 w 1705356"/>
              <a:gd name="connsiteY4" fmla="*/ 852678 h 17053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05356" h="1705355">
                <a:moveTo>
                  <a:pt x="0" y="852678"/>
                </a:moveTo>
                <a:cubicBezTo>
                  <a:pt x="0" y="381762"/>
                  <a:pt x="381761" y="0"/>
                  <a:pt x="852678" y="0"/>
                </a:cubicBezTo>
                <a:cubicBezTo>
                  <a:pt x="1323594" y="0"/>
                  <a:pt x="1705355" y="381762"/>
                  <a:pt x="1705355" y="852678"/>
                </a:cubicBezTo>
                <a:cubicBezTo>
                  <a:pt x="1705355" y="1323594"/>
                  <a:pt x="1323594" y="1705356"/>
                  <a:pt x="852678" y="1705356"/>
                </a:cubicBezTo>
                <a:cubicBezTo>
                  <a:pt x="381761" y="1705356"/>
                  <a:pt x="0" y="1323594"/>
                  <a:pt x="0" y="852678"/>
                </a:cubicBezTo>
              </a:path>
            </a:pathLst>
          </a:custGeom>
          <a:solidFill>
            <a:srgbClr val="31a96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14573" y="1168653"/>
            <a:ext cx="1718056" cy="1718055"/>
          </a:xfrm>
          <a:custGeom>
            <a:avLst/>
            <a:gdLst>
              <a:gd name="connsiteX0" fmla="*/ 6350 w 1718056"/>
              <a:gd name="connsiteY0" fmla="*/ 859028 h 1718055"/>
              <a:gd name="connsiteX1" fmla="*/ 859028 w 1718056"/>
              <a:gd name="connsiteY1" fmla="*/ 6350 h 1718055"/>
              <a:gd name="connsiteX2" fmla="*/ 1711705 w 1718056"/>
              <a:gd name="connsiteY2" fmla="*/ 859028 h 1718055"/>
              <a:gd name="connsiteX3" fmla="*/ 859028 w 1718056"/>
              <a:gd name="connsiteY3" fmla="*/ 1711706 h 1718055"/>
              <a:gd name="connsiteX4" fmla="*/ 6350 w 1718056"/>
              <a:gd name="connsiteY4" fmla="*/ 859028 h 17180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18056" h="1718055">
                <a:moveTo>
                  <a:pt x="6350" y="859028"/>
                </a:moveTo>
                <a:cubicBezTo>
                  <a:pt x="6350" y="388112"/>
                  <a:pt x="388111" y="6350"/>
                  <a:pt x="859028" y="6350"/>
                </a:cubicBezTo>
                <a:cubicBezTo>
                  <a:pt x="1329944" y="6350"/>
                  <a:pt x="1711705" y="388112"/>
                  <a:pt x="1711705" y="859028"/>
                </a:cubicBezTo>
                <a:cubicBezTo>
                  <a:pt x="1711705" y="1329944"/>
                  <a:pt x="1329944" y="1711706"/>
                  <a:pt x="859028" y="1711706"/>
                </a:cubicBezTo>
                <a:cubicBezTo>
                  <a:pt x="388111" y="1711706"/>
                  <a:pt x="6350" y="1329944"/>
                  <a:pt x="6350" y="85902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10128" y="3150107"/>
            <a:ext cx="726947" cy="726948"/>
          </a:xfrm>
          <a:custGeom>
            <a:avLst/>
            <a:gdLst>
              <a:gd name="connsiteX0" fmla="*/ 0 w 726947"/>
              <a:gd name="connsiteY0" fmla="*/ 247142 h 726948"/>
              <a:gd name="connsiteX1" fmla="*/ 247141 w 726947"/>
              <a:gd name="connsiteY1" fmla="*/ 247142 h 726948"/>
              <a:gd name="connsiteX2" fmla="*/ 247141 w 726947"/>
              <a:gd name="connsiteY2" fmla="*/ 0 h 726948"/>
              <a:gd name="connsiteX3" fmla="*/ 479805 w 726947"/>
              <a:gd name="connsiteY3" fmla="*/ 0 h 726948"/>
              <a:gd name="connsiteX4" fmla="*/ 479805 w 726947"/>
              <a:gd name="connsiteY4" fmla="*/ 247142 h 726948"/>
              <a:gd name="connsiteX5" fmla="*/ 726947 w 726947"/>
              <a:gd name="connsiteY5" fmla="*/ 247142 h 726948"/>
              <a:gd name="connsiteX6" fmla="*/ 726947 w 726947"/>
              <a:gd name="connsiteY6" fmla="*/ 479806 h 726948"/>
              <a:gd name="connsiteX7" fmla="*/ 479805 w 726947"/>
              <a:gd name="connsiteY7" fmla="*/ 479806 h 726948"/>
              <a:gd name="connsiteX8" fmla="*/ 479805 w 726947"/>
              <a:gd name="connsiteY8" fmla="*/ 726948 h 726948"/>
              <a:gd name="connsiteX9" fmla="*/ 247141 w 726947"/>
              <a:gd name="connsiteY9" fmla="*/ 726948 h 726948"/>
              <a:gd name="connsiteX10" fmla="*/ 247141 w 726947"/>
              <a:gd name="connsiteY10" fmla="*/ 479806 h 726948"/>
              <a:gd name="connsiteX11" fmla="*/ 0 w 726947"/>
              <a:gd name="connsiteY11" fmla="*/ 479806 h 726948"/>
              <a:gd name="connsiteX12" fmla="*/ 0 w 726947"/>
              <a:gd name="connsiteY12" fmla="*/ 247142 h 7269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726947" h="726948">
                <a:moveTo>
                  <a:pt x="0" y="247142"/>
                </a:moveTo>
                <a:lnTo>
                  <a:pt x="247141" y="247142"/>
                </a:lnTo>
                <a:lnTo>
                  <a:pt x="247141" y="0"/>
                </a:lnTo>
                <a:lnTo>
                  <a:pt x="479805" y="0"/>
                </a:lnTo>
                <a:lnTo>
                  <a:pt x="479805" y="247142"/>
                </a:lnTo>
                <a:lnTo>
                  <a:pt x="726947" y="247142"/>
                </a:lnTo>
                <a:lnTo>
                  <a:pt x="726947" y="479806"/>
                </a:lnTo>
                <a:lnTo>
                  <a:pt x="479805" y="479806"/>
                </a:lnTo>
                <a:lnTo>
                  <a:pt x="479805" y="726948"/>
                </a:lnTo>
                <a:lnTo>
                  <a:pt x="247141" y="726948"/>
                </a:lnTo>
                <a:lnTo>
                  <a:pt x="247141" y="479806"/>
                </a:lnTo>
                <a:lnTo>
                  <a:pt x="0" y="479806"/>
                </a:lnTo>
                <a:lnTo>
                  <a:pt x="0" y="247142"/>
                </a:lnTo>
              </a:path>
            </a:pathLst>
          </a:custGeom>
          <a:solidFill>
            <a:srgbClr val="31a96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20923" y="4146803"/>
            <a:ext cx="1705356" cy="1705355"/>
          </a:xfrm>
          <a:custGeom>
            <a:avLst/>
            <a:gdLst>
              <a:gd name="connsiteX0" fmla="*/ 0 w 1705356"/>
              <a:gd name="connsiteY0" fmla="*/ 852678 h 1705355"/>
              <a:gd name="connsiteX1" fmla="*/ 852678 w 1705356"/>
              <a:gd name="connsiteY1" fmla="*/ 0 h 1705355"/>
              <a:gd name="connsiteX2" fmla="*/ 1705355 w 1705356"/>
              <a:gd name="connsiteY2" fmla="*/ 852678 h 1705355"/>
              <a:gd name="connsiteX3" fmla="*/ 852678 w 1705356"/>
              <a:gd name="connsiteY3" fmla="*/ 1705355 h 1705355"/>
              <a:gd name="connsiteX4" fmla="*/ 0 w 1705356"/>
              <a:gd name="connsiteY4" fmla="*/ 852678 h 17053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05356" h="1705355">
                <a:moveTo>
                  <a:pt x="0" y="852678"/>
                </a:moveTo>
                <a:cubicBezTo>
                  <a:pt x="0" y="381761"/>
                  <a:pt x="381761" y="0"/>
                  <a:pt x="852678" y="0"/>
                </a:cubicBezTo>
                <a:cubicBezTo>
                  <a:pt x="1323594" y="0"/>
                  <a:pt x="1705355" y="381761"/>
                  <a:pt x="1705355" y="852678"/>
                </a:cubicBezTo>
                <a:cubicBezTo>
                  <a:pt x="1705355" y="1323594"/>
                  <a:pt x="1323594" y="1705355"/>
                  <a:pt x="852678" y="1705355"/>
                </a:cubicBezTo>
                <a:cubicBezTo>
                  <a:pt x="381761" y="1705355"/>
                  <a:pt x="0" y="1323594"/>
                  <a:pt x="0" y="852678"/>
                </a:cubicBezTo>
              </a:path>
            </a:pathLst>
          </a:custGeom>
          <a:solidFill>
            <a:srgbClr val="49789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14573" y="4140453"/>
            <a:ext cx="1718056" cy="1718055"/>
          </a:xfrm>
          <a:custGeom>
            <a:avLst/>
            <a:gdLst>
              <a:gd name="connsiteX0" fmla="*/ 6350 w 1718056"/>
              <a:gd name="connsiteY0" fmla="*/ 859028 h 1718055"/>
              <a:gd name="connsiteX1" fmla="*/ 859028 w 1718056"/>
              <a:gd name="connsiteY1" fmla="*/ 6350 h 1718055"/>
              <a:gd name="connsiteX2" fmla="*/ 1711705 w 1718056"/>
              <a:gd name="connsiteY2" fmla="*/ 859028 h 1718055"/>
              <a:gd name="connsiteX3" fmla="*/ 859028 w 1718056"/>
              <a:gd name="connsiteY3" fmla="*/ 1711705 h 1718055"/>
              <a:gd name="connsiteX4" fmla="*/ 6350 w 1718056"/>
              <a:gd name="connsiteY4" fmla="*/ 859028 h 17180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18056" h="1718055">
                <a:moveTo>
                  <a:pt x="6350" y="859028"/>
                </a:moveTo>
                <a:cubicBezTo>
                  <a:pt x="6350" y="388111"/>
                  <a:pt x="388111" y="6350"/>
                  <a:pt x="859028" y="6350"/>
                </a:cubicBezTo>
                <a:cubicBezTo>
                  <a:pt x="1329944" y="6350"/>
                  <a:pt x="1711705" y="388111"/>
                  <a:pt x="1711705" y="859028"/>
                </a:cubicBezTo>
                <a:cubicBezTo>
                  <a:pt x="1711705" y="1329944"/>
                  <a:pt x="1329944" y="1711705"/>
                  <a:pt x="859028" y="1711705"/>
                </a:cubicBezTo>
                <a:cubicBezTo>
                  <a:pt x="388111" y="1711705"/>
                  <a:pt x="6350" y="1329944"/>
                  <a:pt x="6350" y="85902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782311" y="3197351"/>
            <a:ext cx="542544" cy="633984"/>
          </a:xfrm>
          <a:custGeom>
            <a:avLst/>
            <a:gdLst>
              <a:gd name="connsiteX0" fmla="*/ 0 w 542544"/>
              <a:gd name="connsiteY0" fmla="*/ 126745 h 633984"/>
              <a:gd name="connsiteX1" fmla="*/ 271272 w 542544"/>
              <a:gd name="connsiteY1" fmla="*/ 126745 h 633984"/>
              <a:gd name="connsiteX2" fmla="*/ 271272 w 542544"/>
              <a:gd name="connsiteY2" fmla="*/ 0 h 633984"/>
              <a:gd name="connsiteX3" fmla="*/ 542544 w 542544"/>
              <a:gd name="connsiteY3" fmla="*/ 316992 h 633984"/>
              <a:gd name="connsiteX4" fmla="*/ 271272 w 542544"/>
              <a:gd name="connsiteY4" fmla="*/ 633983 h 633984"/>
              <a:gd name="connsiteX5" fmla="*/ 271272 w 542544"/>
              <a:gd name="connsiteY5" fmla="*/ 507238 h 633984"/>
              <a:gd name="connsiteX6" fmla="*/ 0 w 542544"/>
              <a:gd name="connsiteY6" fmla="*/ 507238 h 633984"/>
              <a:gd name="connsiteX7" fmla="*/ 0 w 542544"/>
              <a:gd name="connsiteY7" fmla="*/ 126745 h 6339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542544" h="633984">
                <a:moveTo>
                  <a:pt x="0" y="126745"/>
                </a:moveTo>
                <a:lnTo>
                  <a:pt x="271272" y="126745"/>
                </a:lnTo>
                <a:lnTo>
                  <a:pt x="271272" y="0"/>
                </a:lnTo>
                <a:lnTo>
                  <a:pt x="542544" y="316992"/>
                </a:lnTo>
                <a:lnTo>
                  <a:pt x="271272" y="633983"/>
                </a:lnTo>
                <a:lnTo>
                  <a:pt x="271272" y="507238"/>
                </a:lnTo>
                <a:lnTo>
                  <a:pt x="0" y="507238"/>
                </a:lnTo>
                <a:lnTo>
                  <a:pt x="0" y="126745"/>
                </a:lnTo>
              </a:path>
            </a:pathLst>
          </a:custGeom>
          <a:solidFill>
            <a:srgbClr val="78648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550408" y="1808988"/>
            <a:ext cx="3410711" cy="3410711"/>
          </a:xfrm>
          <a:custGeom>
            <a:avLst/>
            <a:gdLst>
              <a:gd name="connsiteX0" fmla="*/ 0 w 3410711"/>
              <a:gd name="connsiteY0" fmla="*/ 1705355 h 3410711"/>
              <a:gd name="connsiteX1" fmla="*/ 1705355 w 3410711"/>
              <a:gd name="connsiteY1" fmla="*/ 0 h 3410711"/>
              <a:gd name="connsiteX2" fmla="*/ 3410711 w 3410711"/>
              <a:gd name="connsiteY2" fmla="*/ 1705355 h 3410711"/>
              <a:gd name="connsiteX3" fmla="*/ 1705355 w 3410711"/>
              <a:gd name="connsiteY3" fmla="*/ 3410711 h 3410711"/>
              <a:gd name="connsiteX4" fmla="*/ 0 w 3410711"/>
              <a:gd name="connsiteY4" fmla="*/ 1705355 h 34107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10711" h="3410711">
                <a:moveTo>
                  <a:pt x="0" y="1705355"/>
                </a:moveTo>
                <a:cubicBezTo>
                  <a:pt x="0" y="763523"/>
                  <a:pt x="763523" y="0"/>
                  <a:pt x="1705355" y="0"/>
                </a:cubicBezTo>
                <a:cubicBezTo>
                  <a:pt x="2647187" y="0"/>
                  <a:pt x="3410711" y="763523"/>
                  <a:pt x="3410711" y="1705355"/>
                </a:cubicBezTo>
                <a:cubicBezTo>
                  <a:pt x="3410711" y="2647188"/>
                  <a:pt x="2647187" y="3410711"/>
                  <a:pt x="1705355" y="3410711"/>
                </a:cubicBezTo>
                <a:cubicBezTo>
                  <a:pt x="763523" y="3410711"/>
                  <a:pt x="0" y="2647188"/>
                  <a:pt x="0" y="1705355"/>
                </a:cubicBezTo>
              </a:path>
            </a:pathLst>
          </a:custGeom>
          <a:solidFill>
            <a:srgbClr val="78648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544058" y="1802638"/>
            <a:ext cx="3423411" cy="3423411"/>
          </a:xfrm>
          <a:custGeom>
            <a:avLst/>
            <a:gdLst>
              <a:gd name="connsiteX0" fmla="*/ 6350 w 3423411"/>
              <a:gd name="connsiteY0" fmla="*/ 1711705 h 3423411"/>
              <a:gd name="connsiteX1" fmla="*/ 1711705 w 3423411"/>
              <a:gd name="connsiteY1" fmla="*/ 6350 h 3423411"/>
              <a:gd name="connsiteX2" fmla="*/ 3417061 w 3423411"/>
              <a:gd name="connsiteY2" fmla="*/ 1711705 h 3423411"/>
              <a:gd name="connsiteX3" fmla="*/ 1711705 w 3423411"/>
              <a:gd name="connsiteY3" fmla="*/ 3417061 h 3423411"/>
              <a:gd name="connsiteX4" fmla="*/ 6350 w 3423411"/>
              <a:gd name="connsiteY4" fmla="*/ 1711705 h 34234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23411" h="3423411">
                <a:moveTo>
                  <a:pt x="6350" y="1711705"/>
                </a:moveTo>
                <a:cubicBezTo>
                  <a:pt x="6350" y="769873"/>
                  <a:pt x="769873" y="6350"/>
                  <a:pt x="1711705" y="6350"/>
                </a:cubicBezTo>
                <a:cubicBezTo>
                  <a:pt x="2653537" y="6350"/>
                  <a:pt x="3417061" y="769873"/>
                  <a:pt x="3417061" y="1711705"/>
                </a:cubicBezTo>
                <a:cubicBezTo>
                  <a:pt x="3417061" y="2653538"/>
                  <a:pt x="2653537" y="3417061"/>
                  <a:pt x="1711705" y="3417061"/>
                </a:cubicBezTo>
                <a:cubicBezTo>
                  <a:pt x="769873" y="3417061"/>
                  <a:pt x="6350" y="2653538"/>
                  <a:pt x="6350" y="1711705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430000" y="65024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9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1828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字符处理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65500" y="1600200"/>
            <a:ext cx="609600" cy="86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字符</a:t>
            </a:r>
          </a:p>
          <a:p>
            <a:pPr>
              <a:lnSpc>
                <a:spcPts val="37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判断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65500" y="4572000"/>
            <a:ext cx="609600" cy="86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2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字符</a:t>
            </a:r>
          </a:p>
          <a:p>
            <a:pPr>
              <a:lnSpc>
                <a:spcPts val="37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转换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565900" y="2565400"/>
            <a:ext cx="1371600" cy="195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0"/>
              </a:lnSpc>
              <a:tabLst>
							</a:tabLst>
            </a:pPr>
            <a:r>
              <a:rPr lang="en-US" altLang="zh-CN" sz="5400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字符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7300"/>
              </a:lnSpc>
              <a:tabLst>
							</a:tabLst>
            </a:pPr>
            <a:r>
              <a:rPr lang="en-US" altLang="zh-CN" sz="5402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处理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6500" y="685800"/>
            <a:ext cx="10172700" cy="6070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1828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字符处理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66500" y="6502400"/>
            <a:ext cx="127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1828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字符处理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1193800"/>
            <a:ext cx="9372600" cy="306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700"/>
              </a:lnSpc>
              <a:tabLst>
                <a:tab pos="228600" algn="l"/>
              </a:tabLst>
            </a:pPr>
            <a:r>
              <a:rPr lang="en-US" altLang="zh-CN" sz="36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6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6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编写一个对字符串进行加密的函数，形参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540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36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为待加密的字符串及存放加密后的字符串。加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540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36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密的规则为：对于英文字母则大写变小写、小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540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36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写变大写；对非英文字符则保持不变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62100" y="787400"/>
            <a:ext cx="9029700" cy="6070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1828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字符处理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16100" y="1155700"/>
            <a:ext cx="6769100" cy="563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927100" algn="l"/>
                <a:tab pos="1079500" algn="l"/>
                <a:tab pos="1854200" algn="l"/>
                <a:tab pos="2616200" algn="l"/>
                <a:tab pos="2768600" algn="l"/>
                <a:tab pos="2933700" algn="l"/>
              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2100"/>
              </a:lnSpc>
              <a:tabLst>
                <a:tab pos="927100" algn="l"/>
                <a:tab pos="1079500" algn="l"/>
                <a:tab pos="1854200" algn="l"/>
                <a:tab pos="2616200" algn="l"/>
                <a:tab pos="2768600" algn="l"/>
                <a:tab pos="2933700" algn="l"/>
              </a:tabLst>
            </a:pP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&lt;stdlib.h&gt;</a:t>
            </a:r>
          </a:p>
          <a:p>
            <a:pPr>
              <a:lnSpc>
                <a:spcPts val="2100"/>
              </a:lnSpc>
              <a:tabLst>
                <a:tab pos="927100" algn="l"/>
                <a:tab pos="1079500" algn="l"/>
                <a:tab pos="1854200" algn="l"/>
                <a:tab pos="2616200" algn="l"/>
                <a:tab pos="2768600" algn="l"/>
                <a:tab pos="2933700" algn="l"/>
              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&lt;assert.h&gt;</a:t>
            </a:r>
          </a:p>
          <a:p>
            <a:pPr>
              <a:lnSpc>
                <a:spcPts val="2100"/>
              </a:lnSpc>
              <a:tabLst>
                <a:tab pos="927100" algn="l"/>
                <a:tab pos="1079500" algn="l"/>
                <a:tab pos="1854200" algn="l"/>
                <a:tab pos="2616200" algn="l"/>
                <a:tab pos="2768600" algn="l"/>
                <a:tab pos="2933700" algn="l"/>
              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&lt;ctype.h&gt;</a:t>
            </a:r>
          </a:p>
          <a:p>
            <a:pPr>
              <a:lnSpc>
                <a:spcPts val="2100"/>
              </a:lnSpc>
              <a:tabLst>
                <a:tab pos="927100" algn="l"/>
                <a:tab pos="1079500" algn="l"/>
                <a:tab pos="1854200" algn="l"/>
                <a:tab pos="2616200" algn="l"/>
                <a:tab pos="2768600" algn="l"/>
                <a:tab pos="2933700" algn="l"/>
              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#define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MAX_LENGTH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1000</a:t>
            </a:r>
          </a:p>
          <a:p>
            <a:pPr>
              <a:lnSpc>
                <a:spcPts val="2100"/>
              </a:lnSpc>
              <a:tabLst>
                <a:tab pos="927100" algn="l"/>
                <a:tab pos="1079500" algn="l"/>
                <a:tab pos="1854200" algn="l"/>
                <a:tab pos="2616200" algn="l"/>
                <a:tab pos="2768600" algn="l"/>
                <a:tab pos="2933700" algn="l"/>
              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encrypt(const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*src,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*dest)</a:t>
            </a:r>
          </a:p>
          <a:p>
            <a:pPr>
              <a:lnSpc>
                <a:spcPts val="2100"/>
              </a:lnSpc>
              <a:tabLst>
                <a:tab pos="927100" algn="l"/>
                <a:tab pos="1079500" algn="l"/>
                <a:tab pos="1854200" algn="l"/>
                <a:tab pos="2616200" algn="l"/>
                <a:tab pos="2768600" algn="l"/>
                <a:tab pos="2933700" algn="l"/>
              </a:tabLst>
            </a:pP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927100" algn="l"/>
                <a:tab pos="1079500" algn="l"/>
                <a:tab pos="1854200" algn="l"/>
                <a:tab pos="2616200" algn="l"/>
                <a:tab pos="2768600" algn="l"/>
                <a:tab pos="2933700" algn="l"/>
              </a:tabLst>
            </a:pPr>
            <a:r>
              <a:rPr lang="en-US" altLang="zh-CN" dirty="0" smtClean="0"/>
              <a:t>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*src;</a:t>
            </a:r>
          </a:p>
          <a:p>
            <a:pPr>
              <a:lnSpc>
                <a:spcPts val="2100"/>
              </a:lnSpc>
              <a:tabLst>
                <a:tab pos="927100" algn="l"/>
                <a:tab pos="1079500" algn="l"/>
                <a:tab pos="1854200" algn="l"/>
                <a:tab pos="2616200" algn="l"/>
                <a:tab pos="2768600" algn="l"/>
                <a:tab pos="2933700" algn="l"/>
              </a:tabLst>
            </a:pPr>
            <a:r>
              <a:rPr lang="en-US" altLang="zh-CN" dirty="0" smtClean="0"/>
              <a:t>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assert(src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&amp;&amp;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dest);</a:t>
            </a:r>
          </a:p>
          <a:p>
            <a:pPr>
              <a:lnSpc>
                <a:spcPts val="2100"/>
              </a:lnSpc>
              <a:tabLst>
                <a:tab pos="927100" algn="l"/>
                <a:tab pos="1079500" algn="l"/>
                <a:tab pos="1854200" algn="l"/>
                <a:tab pos="2616200" algn="l"/>
                <a:tab pos="2768600" algn="l"/>
                <a:tab pos="2933700" algn="l"/>
              </a:tabLst>
            </a:pPr>
            <a:r>
              <a:rPr lang="en-US" altLang="zh-CN" dirty="0" smtClean="0"/>
              <a:t>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do</a:t>
            </a:r>
          </a:p>
          <a:p>
            <a:pPr>
              <a:lnSpc>
                <a:spcPts val="2100"/>
              </a:lnSpc>
              <a:tabLst>
                <a:tab pos="927100" algn="l"/>
                <a:tab pos="1079500" algn="l"/>
                <a:tab pos="1854200" algn="l"/>
                <a:tab pos="2616200" algn="l"/>
                <a:tab pos="2768600" algn="l"/>
                <a:tab pos="2933700" algn="l"/>
              </a:tabLst>
            </a:pPr>
            <a:r>
              <a:rPr lang="en-US" altLang="zh-CN" dirty="0" smtClean="0"/>
              <a:t>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927100" algn="l"/>
                <a:tab pos="1079500" algn="l"/>
                <a:tab pos="1854200" algn="l"/>
                <a:tab pos="2616200" algn="l"/>
                <a:tab pos="2768600" algn="l"/>
                <a:tab pos="2933700" algn="l"/>
              </a:tabLst>
            </a:pPr>
            <a:r>
              <a:rPr lang="en-US" altLang="zh-CN" dirty="0" smtClean="0"/>
              <a:t>			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=*src++;</a:t>
            </a:r>
          </a:p>
          <a:p>
            <a:pPr>
              <a:lnSpc>
                <a:spcPts val="2100"/>
              </a:lnSpc>
              <a:tabLst>
                <a:tab pos="927100" algn="l"/>
                <a:tab pos="1079500" algn="l"/>
                <a:tab pos="1854200" algn="l"/>
                <a:tab pos="2616200" algn="l"/>
                <a:tab pos="2768600" algn="l"/>
                <a:tab pos="2933700" algn="l"/>
              </a:tabLst>
            </a:pPr>
            <a:r>
              <a:rPr lang="en-US" altLang="zh-CN" dirty="0" smtClean="0"/>
              <a:t>		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if(isalpha(c)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&amp;&amp;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isupper(c))</a:t>
            </a:r>
          </a:p>
          <a:p>
            <a:pPr>
              <a:lnSpc>
                <a:spcPts val="2100"/>
              </a:lnSpc>
              <a:tabLst>
                <a:tab pos="927100" algn="l"/>
                <a:tab pos="1079500" algn="l"/>
                <a:tab pos="1854200" algn="l"/>
                <a:tab pos="2616200" algn="l"/>
                <a:tab pos="2768600" algn="l"/>
                <a:tab pos="2933700" algn="l"/>
              </a:tabLst>
            </a:pPr>
            <a:r>
              <a:rPr lang="en-US" altLang="zh-CN" dirty="0" smtClean="0"/>
              <a:t>			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*dest++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tolower(c);</a:t>
            </a:r>
          </a:p>
          <a:p>
            <a:pPr>
              <a:lnSpc>
                <a:spcPts val="2100"/>
              </a:lnSpc>
              <a:tabLst>
                <a:tab pos="927100" algn="l"/>
                <a:tab pos="1079500" algn="l"/>
                <a:tab pos="1854200" algn="l"/>
                <a:tab pos="2616200" algn="l"/>
                <a:tab pos="2768600" algn="l"/>
                <a:tab pos="2933700" algn="l"/>
              </a:tabLst>
            </a:pPr>
            <a:r>
              <a:rPr lang="en-US" altLang="zh-CN" dirty="0" smtClean="0"/>
              <a:t>		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elseif(isalpha(c)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&amp;&amp;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islower(c))</a:t>
            </a:r>
          </a:p>
          <a:p>
            <a:pPr>
              <a:lnSpc>
                <a:spcPts val="2100"/>
              </a:lnSpc>
              <a:tabLst>
                <a:tab pos="927100" algn="l"/>
                <a:tab pos="1079500" algn="l"/>
                <a:tab pos="1854200" algn="l"/>
                <a:tab pos="2616200" algn="l"/>
                <a:tab pos="2768600" algn="l"/>
                <a:tab pos="2933700" algn="l"/>
              </a:tabLst>
            </a:pPr>
            <a:r>
              <a:rPr lang="en-US" altLang="zh-CN" dirty="0" smtClean="0"/>
              <a:t>				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*dest++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toupper(c);</a:t>
            </a:r>
          </a:p>
          <a:p>
            <a:pPr>
              <a:lnSpc>
                <a:spcPts val="2100"/>
              </a:lnSpc>
              <a:tabLst>
                <a:tab pos="927100" algn="l"/>
                <a:tab pos="1079500" algn="l"/>
                <a:tab pos="1854200" algn="l"/>
                <a:tab pos="2616200" algn="l"/>
                <a:tab pos="2768600" algn="l"/>
                <a:tab pos="2933700" algn="l"/>
              </a:tabLst>
            </a:pPr>
            <a:r>
              <a:rPr lang="en-US" altLang="zh-CN" dirty="0" smtClean="0"/>
              <a:t>			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else</a:t>
            </a:r>
          </a:p>
          <a:p>
            <a:pPr>
              <a:lnSpc>
                <a:spcPts val="2100"/>
              </a:lnSpc>
              <a:tabLst>
                <a:tab pos="927100" algn="l"/>
                <a:tab pos="1079500" algn="l"/>
                <a:tab pos="1854200" algn="l"/>
                <a:tab pos="2616200" algn="l"/>
                <a:tab pos="2768600" algn="l"/>
                <a:tab pos="2933700" algn="l"/>
              </a:tabLst>
            </a:pPr>
            <a:r>
              <a:rPr lang="en-US" altLang="zh-CN" dirty="0" smtClean="0"/>
              <a:t>					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*dest++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c;</a:t>
            </a:r>
          </a:p>
          <a:p>
            <a:pPr>
              <a:lnSpc>
                <a:spcPts val="2100"/>
              </a:lnSpc>
              <a:tabLst>
                <a:tab pos="927100" algn="l"/>
                <a:tab pos="1079500" algn="l"/>
                <a:tab pos="1854200" algn="l"/>
                <a:tab pos="2616200" algn="l"/>
                <a:tab pos="2768600" algn="l"/>
                <a:tab pos="2933700" algn="l"/>
              </a:tabLst>
            </a:pPr>
            <a:r>
              <a:rPr lang="en-US" altLang="zh-CN" dirty="0" smtClean="0"/>
              <a:t>	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}while('\0'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!=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c);</a:t>
            </a:r>
          </a:p>
          <a:p>
            <a:pPr>
              <a:lnSpc>
                <a:spcPts val="2100"/>
              </a:lnSpc>
              <a:tabLst>
                <a:tab pos="927100" algn="l"/>
                <a:tab pos="1079500" algn="l"/>
                <a:tab pos="1854200" algn="l"/>
                <a:tab pos="2616200" algn="l"/>
                <a:tab pos="2768600" algn="l"/>
                <a:tab pos="2933700" algn="l"/>
              </a:tabLst>
            </a:pPr>
            <a:r>
              <a:rPr lang="en-US" altLang="zh-CN" dirty="0" smtClean="0"/>
              <a:t>	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dest;</a:t>
            </a:r>
          </a:p>
          <a:p>
            <a:pPr>
              <a:lnSpc>
                <a:spcPts val="2100"/>
              </a:lnSpc>
              <a:tabLst>
                <a:tab pos="927100" algn="l"/>
                <a:tab pos="1079500" algn="l"/>
                <a:tab pos="1854200" algn="l"/>
                <a:tab pos="2616200" algn="l"/>
                <a:tab pos="2768600" algn="l"/>
                <a:tab pos="2933700" algn="l"/>
              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625346" y="1413510"/>
            <a:ext cx="8862060" cy="3744468"/>
          </a:xfrm>
          <a:custGeom>
            <a:avLst/>
            <a:gdLst>
              <a:gd name="connsiteX0" fmla="*/ 0 w 8862060"/>
              <a:gd name="connsiteY0" fmla="*/ 3744468 h 3744468"/>
              <a:gd name="connsiteX1" fmla="*/ 8862060 w 8862060"/>
              <a:gd name="connsiteY1" fmla="*/ 3744468 h 3744468"/>
              <a:gd name="connsiteX2" fmla="*/ 8862060 w 8862060"/>
              <a:gd name="connsiteY2" fmla="*/ 0 h 3744468"/>
              <a:gd name="connsiteX3" fmla="*/ 0 w 8862060"/>
              <a:gd name="connsiteY3" fmla="*/ 0 h 3744468"/>
              <a:gd name="connsiteX4" fmla="*/ 0 w 8862060"/>
              <a:gd name="connsiteY4" fmla="*/ 3744468 h 37444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62060" h="3744468">
                <a:moveTo>
                  <a:pt x="0" y="3744468"/>
                </a:moveTo>
                <a:lnTo>
                  <a:pt x="8862060" y="3744468"/>
                </a:lnTo>
                <a:lnTo>
                  <a:pt x="8862060" y="0"/>
                </a:lnTo>
                <a:lnTo>
                  <a:pt x="0" y="0"/>
                </a:lnTo>
                <a:lnTo>
                  <a:pt x="0" y="3744468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06296" y="1394460"/>
            <a:ext cx="8900160" cy="3782568"/>
          </a:xfrm>
          <a:custGeom>
            <a:avLst/>
            <a:gdLst>
              <a:gd name="connsiteX0" fmla="*/ 19050 w 8900160"/>
              <a:gd name="connsiteY0" fmla="*/ 3763518 h 3782568"/>
              <a:gd name="connsiteX1" fmla="*/ 8881110 w 8900160"/>
              <a:gd name="connsiteY1" fmla="*/ 3763518 h 3782568"/>
              <a:gd name="connsiteX2" fmla="*/ 8881110 w 8900160"/>
              <a:gd name="connsiteY2" fmla="*/ 19050 h 3782568"/>
              <a:gd name="connsiteX3" fmla="*/ 19050 w 8900160"/>
              <a:gd name="connsiteY3" fmla="*/ 19050 h 3782568"/>
              <a:gd name="connsiteX4" fmla="*/ 19050 w 8900160"/>
              <a:gd name="connsiteY4" fmla="*/ 3763518 h 37825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900160" h="3782568">
                <a:moveTo>
                  <a:pt x="19050" y="3763518"/>
                </a:moveTo>
                <a:lnTo>
                  <a:pt x="8881110" y="3763518"/>
                </a:lnTo>
                <a:lnTo>
                  <a:pt x="8881110" y="19050"/>
                </a:lnTo>
                <a:lnTo>
                  <a:pt x="19050" y="19050"/>
                </a:lnTo>
                <a:lnTo>
                  <a:pt x="19050" y="3763518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9527b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62100" y="1358900"/>
            <a:ext cx="9029700" cy="3898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66500" y="6502400"/>
            <a:ext cx="127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1828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字符处理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16100" y="1714500"/>
            <a:ext cx="23495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654300" y="2463800"/>
            <a:ext cx="58801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src[MAX_LENGTH]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"abCDef14G";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dest[MAX_LENGTH];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encrypt(src,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dest);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654300" y="3505200"/>
            <a:ext cx="5588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printf("%s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加密后：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%s\n",src,dest);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654300" y="3911600"/>
            <a:ext cx="26797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system("PAUSE");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16100" y="4635500"/>
            <a:ext cx="1651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9692640" y="3624071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6 w 533400"/>
              <a:gd name="connsiteY1" fmla="*/ 0 h 449580"/>
              <a:gd name="connsiteX2" fmla="*/ 533400 w 533400"/>
              <a:gd name="connsiteY2" fmla="*/ 224790 h 449580"/>
              <a:gd name="connsiteX3" fmla="*/ 297306 w 533400"/>
              <a:gd name="connsiteY3" fmla="*/ 449580 h 449580"/>
              <a:gd name="connsiteX4" fmla="*/ 0 w 533400"/>
              <a:gd name="connsiteY4" fmla="*/ 449580 h 449580"/>
              <a:gd name="connsiteX5" fmla="*/ 236092 w 533400"/>
              <a:gd name="connsiteY5" fmla="*/ 224790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6" y="0"/>
                </a:lnTo>
                <a:lnTo>
                  <a:pt x="533400" y="224790"/>
                </a:lnTo>
                <a:lnTo>
                  <a:pt x="297306" y="449580"/>
                </a:lnTo>
                <a:lnTo>
                  <a:pt x="0" y="449580"/>
                </a:lnTo>
                <a:lnTo>
                  <a:pt x="236092" y="224790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268711" y="3624071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6 w 533400"/>
              <a:gd name="connsiteY1" fmla="*/ 0 h 449580"/>
              <a:gd name="connsiteX2" fmla="*/ 533400 w 533400"/>
              <a:gd name="connsiteY2" fmla="*/ 224790 h 449580"/>
              <a:gd name="connsiteX3" fmla="*/ 297306 w 533400"/>
              <a:gd name="connsiteY3" fmla="*/ 449580 h 449580"/>
              <a:gd name="connsiteX4" fmla="*/ 0 w 533400"/>
              <a:gd name="connsiteY4" fmla="*/ 449580 h 449580"/>
              <a:gd name="connsiteX5" fmla="*/ 236093 w 533400"/>
              <a:gd name="connsiteY5" fmla="*/ 224790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6" y="0"/>
                </a:lnTo>
                <a:lnTo>
                  <a:pt x="533400" y="224790"/>
                </a:lnTo>
                <a:lnTo>
                  <a:pt x="297306" y="449580"/>
                </a:lnTo>
                <a:lnTo>
                  <a:pt x="0" y="449580"/>
                </a:lnTo>
                <a:lnTo>
                  <a:pt x="236093" y="224790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843259" y="3624071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7 w 533400"/>
              <a:gd name="connsiteY1" fmla="*/ 0 h 449580"/>
              <a:gd name="connsiteX2" fmla="*/ 533400 w 533400"/>
              <a:gd name="connsiteY2" fmla="*/ 224790 h 449580"/>
              <a:gd name="connsiteX3" fmla="*/ 297307 w 533400"/>
              <a:gd name="connsiteY3" fmla="*/ 449580 h 449580"/>
              <a:gd name="connsiteX4" fmla="*/ 0 w 533400"/>
              <a:gd name="connsiteY4" fmla="*/ 449580 h 449580"/>
              <a:gd name="connsiteX5" fmla="*/ 236093 w 533400"/>
              <a:gd name="connsiteY5" fmla="*/ 224790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7" y="0"/>
                </a:lnTo>
                <a:lnTo>
                  <a:pt x="533400" y="224790"/>
                </a:lnTo>
                <a:lnTo>
                  <a:pt x="297307" y="449580"/>
                </a:lnTo>
                <a:lnTo>
                  <a:pt x="0" y="449580"/>
                </a:lnTo>
                <a:lnTo>
                  <a:pt x="236093" y="224790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13532" y="4437887"/>
            <a:ext cx="6394703" cy="536448"/>
          </a:xfrm>
          <a:custGeom>
            <a:avLst/>
            <a:gdLst>
              <a:gd name="connsiteX0" fmla="*/ 14477 w 6394703"/>
              <a:gd name="connsiteY0" fmla="*/ 268224 h 536448"/>
              <a:gd name="connsiteX1" fmla="*/ 268223 w 6394703"/>
              <a:gd name="connsiteY1" fmla="*/ 14478 h 536448"/>
              <a:gd name="connsiteX2" fmla="*/ 6126479 w 6394703"/>
              <a:gd name="connsiteY2" fmla="*/ 14478 h 536448"/>
              <a:gd name="connsiteX3" fmla="*/ 6380225 w 6394703"/>
              <a:gd name="connsiteY3" fmla="*/ 268224 h 536448"/>
              <a:gd name="connsiteX4" fmla="*/ 6380225 w 6394703"/>
              <a:gd name="connsiteY4" fmla="*/ 268224 h 536448"/>
              <a:gd name="connsiteX5" fmla="*/ 6126479 w 6394703"/>
              <a:gd name="connsiteY5" fmla="*/ 521970 h 536448"/>
              <a:gd name="connsiteX6" fmla="*/ 268223 w 6394703"/>
              <a:gd name="connsiteY6" fmla="*/ 521970 h 536448"/>
              <a:gd name="connsiteX7" fmla="*/ 14477 w 6394703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394703" h="536448">
                <a:moveTo>
                  <a:pt x="14477" y="268224"/>
                </a:moveTo>
                <a:cubicBezTo>
                  <a:pt x="14477" y="128143"/>
                  <a:pt x="128142" y="14478"/>
                  <a:pt x="268223" y="14478"/>
                </a:cubicBezTo>
                <a:lnTo>
                  <a:pt x="6126479" y="14478"/>
                </a:lnTo>
                <a:cubicBezTo>
                  <a:pt x="6266561" y="14478"/>
                  <a:pt x="6380225" y="128143"/>
                  <a:pt x="6380225" y="268224"/>
                </a:cubicBezTo>
                <a:lnTo>
                  <a:pt x="6380225" y="268224"/>
                </a:lnTo>
                <a:cubicBezTo>
                  <a:pt x="6380225" y="408305"/>
                  <a:pt x="6266561" y="521970"/>
                  <a:pt x="6126479" y="521970"/>
                </a:cubicBezTo>
                <a:lnTo>
                  <a:pt x="268223" y="521970"/>
                </a:lnTo>
                <a:cubicBezTo>
                  <a:pt x="128142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44011" y="2778251"/>
            <a:ext cx="6243827" cy="536448"/>
          </a:xfrm>
          <a:custGeom>
            <a:avLst/>
            <a:gdLst>
              <a:gd name="connsiteX0" fmla="*/ 14477 w 6243827"/>
              <a:gd name="connsiteY0" fmla="*/ 268224 h 536448"/>
              <a:gd name="connsiteX1" fmla="*/ 268223 w 6243827"/>
              <a:gd name="connsiteY1" fmla="*/ 14477 h 536448"/>
              <a:gd name="connsiteX2" fmla="*/ 5975604 w 6243827"/>
              <a:gd name="connsiteY2" fmla="*/ 14477 h 536448"/>
              <a:gd name="connsiteX3" fmla="*/ 6229350 w 6243827"/>
              <a:gd name="connsiteY3" fmla="*/ 268224 h 536448"/>
              <a:gd name="connsiteX4" fmla="*/ 6229350 w 6243827"/>
              <a:gd name="connsiteY4" fmla="*/ 268224 h 536448"/>
              <a:gd name="connsiteX5" fmla="*/ 5975604 w 6243827"/>
              <a:gd name="connsiteY5" fmla="*/ 521969 h 536448"/>
              <a:gd name="connsiteX6" fmla="*/ 268223 w 6243827"/>
              <a:gd name="connsiteY6" fmla="*/ 521969 h 536448"/>
              <a:gd name="connsiteX7" fmla="*/ 14477 w 6243827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43827" h="536448">
                <a:moveTo>
                  <a:pt x="14477" y="268224"/>
                </a:moveTo>
                <a:cubicBezTo>
                  <a:pt x="14477" y="128143"/>
                  <a:pt x="128142" y="14477"/>
                  <a:pt x="268223" y="14477"/>
                </a:cubicBezTo>
                <a:lnTo>
                  <a:pt x="5975604" y="14477"/>
                </a:lnTo>
                <a:cubicBezTo>
                  <a:pt x="6115811" y="14477"/>
                  <a:pt x="6229350" y="128143"/>
                  <a:pt x="6229350" y="268224"/>
                </a:cubicBezTo>
                <a:lnTo>
                  <a:pt x="6229350" y="268224"/>
                </a:lnTo>
                <a:cubicBezTo>
                  <a:pt x="6229350" y="408432"/>
                  <a:pt x="6115684" y="521969"/>
                  <a:pt x="5975604" y="521969"/>
                </a:cubicBezTo>
                <a:lnTo>
                  <a:pt x="268223" y="521969"/>
                </a:lnTo>
                <a:cubicBezTo>
                  <a:pt x="128142" y="521969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74620" y="2054351"/>
            <a:ext cx="6265164" cy="537972"/>
          </a:xfrm>
          <a:custGeom>
            <a:avLst/>
            <a:gdLst>
              <a:gd name="connsiteX0" fmla="*/ 14477 w 6265164"/>
              <a:gd name="connsiteY0" fmla="*/ 268986 h 537972"/>
              <a:gd name="connsiteX1" fmla="*/ 268985 w 6265164"/>
              <a:gd name="connsiteY1" fmla="*/ 14477 h 537972"/>
              <a:gd name="connsiteX2" fmla="*/ 5996177 w 6265164"/>
              <a:gd name="connsiteY2" fmla="*/ 14477 h 537972"/>
              <a:gd name="connsiteX3" fmla="*/ 6250686 w 6265164"/>
              <a:gd name="connsiteY3" fmla="*/ 268986 h 537972"/>
              <a:gd name="connsiteX4" fmla="*/ 6250686 w 6265164"/>
              <a:gd name="connsiteY4" fmla="*/ 268986 h 537972"/>
              <a:gd name="connsiteX5" fmla="*/ 5996177 w 6265164"/>
              <a:gd name="connsiteY5" fmla="*/ 523494 h 537972"/>
              <a:gd name="connsiteX6" fmla="*/ 268985 w 6265164"/>
              <a:gd name="connsiteY6" fmla="*/ 523494 h 537972"/>
              <a:gd name="connsiteX7" fmla="*/ 14477 w 6265164"/>
              <a:gd name="connsiteY7" fmla="*/ 268986 h 537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65164" h="537972">
                <a:moveTo>
                  <a:pt x="14477" y="268986"/>
                </a:moveTo>
                <a:cubicBezTo>
                  <a:pt x="14477" y="128397"/>
                  <a:pt x="128397" y="14477"/>
                  <a:pt x="268985" y="14477"/>
                </a:cubicBezTo>
                <a:lnTo>
                  <a:pt x="5996177" y="14477"/>
                </a:lnTo>
                <a:cubicBezTo>
                  <a:pt x="6136766" y="14477"/>
                  <a:pt x="6250686" y="128397"/>
                  <a:pt x="6250686" y="268986"/>
                </a:cubicBezTo>
                <a:lnTo>
                  <a:pt x="6250686" y="268986"/>
                </a:lnTo>
                <a:cubicBezTo>
                  <a:pt x="6250686" y="409575"/>
                  <a:pt x="6136766" y="523494"/>
                  <a:pt x="5996177" y="523494"/>
                </a:cubicBezTo>
                <a:lnTo>
                  <a:pt x="268985" y="523494"/>
                </a:lnTo>
                <a:cubicBezTo>
                  <a:pt x="128397" y="523494"/>
                  <a:pt x="14477" y="409575"/>
                  <a:pt x="14477" y="268986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55847" y="3579875"/>
            <a:ext cx="6233160" cy="537972"/>
          </a:xfrm>
          <a:custGeom>
            <a:avLst/>
            <a:gdLst>
              <a:gd name="connsiteX0" fmla="*/ 14478 w 6233160"/>
              <a:gd name="connsiteY0" fmla="*/ 268986 h 537972"/>
              <a:gd name="connsiteX1" fmla="*/ 268986 w 6233160"/>
              <a:gd name="connsiteY1" fmla="*/ 14478 h 537972"/>
              <a:gd name="connsiteX2" fmla="*/ 5964173 w 6233160"/>
              <a:gd name="connsiteY2" fmla="*/ 14478 h 537972"/>
              <a:gd name="connsiteX3" fmla="*/ 6218682 w 6233160"/>
              <a:gd name="connsiteY3" fmla="*/ 268986 h 537972"/>
              <a:gd name="connsiteX4" fmla="*/ 6218682 w 6233160"/>
              <a:gd name="connsiteY4" fmla="*/ 268986 h 537972"/>
              <a:gd name="connsiteX5" fmla="*/ 5964173 w 6233160"/>
              <a:gd name="connsiteY5" fmla="*/ 523494 h 537972"/>
              <a:gd name="connsiteX6" fmla="*/ 268986 w 6233160"/>
              <a:gd name="connsiteY6" fmla="*/ 523494 h 537972"/>
              <a:gd name="connsiteX7" fmla="*/ 14478 w 6233160"/>
              <a:gd name="connsiteY7" fmla="*/ 268986 h 537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33160" h="537972">
                <a:moveTo>
                  <a:pt x="14478" y="268986"/>
                </a:moveTo>
                <a:cubicBezTo>
                  <a:pt x="14478" y="128397"/>
                  <a:pt x="128397" y="14478"/>
                  <a:pt x="268986" y="14478"/>
                </a:cubicBezTo>
                <a:lnTo>
                  <a:pt x="5964173" y="14478"/>
                </a:lnTo>
                <a:cubicBezTo>
                  <a:pt x="6104763" y="14478"/>
                  <a:pt x="6218682" y="128397"/>
                  <a:pt x="6218682" y="268986"/>
                </a:cubicBezTo>
                <a:lnTo>
                  <a:pt x="6218682" y="268986"/>
                </a:lnTo>
                <a:cubicBezTo>
                  <a:pt x="6218682" y="409575"/>
                  <a:pt x="6104763" y="523494"/>
                  <a:pt x="5964173" y="523494"/>
                </a:cubicBezTo>
                <a:lnTo>
                  <a:pt x="268986" y="523494"/>
                </a:lnTo>
                <a:cubicBezTo>
                  <a:pt x="128397" y="523494"/>
                  <a:pt x="14478" y="409575"/>
                  <a:pt x="14478" y="268986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50820" y="5155691"/>
            <a:ext cx="6188964" cy="536447"/>
          </a:xfrm>
          <a:custGeom>
            <a:avLst/>
            <a:gdLst>
              <a:gd name="connsiteX0" fmla="*/ 14477 w 6188964"/>
              <a:gd name="connsiteY0" fmla="*/ 268223 h 536447"/>
              <a:gd name="connsiteX1" fmla="*/ 268223 w 6188964"/>
              <a:gd name="connsiteY1" fmla="*/ 14478 h 536447"/>
              <a:gd name="connsiteX2" fmla="*/ 5920739 w 6188964"/>
              <a:gd name="connsiteY2" fmla="*/ 14478 h 536447"/>
              <a:gd name="connsiteX3" fmla="*/ 6174486 w 6188964"/>
              <a:gd name="connsiteY3" fmla="*/ 268223 h 536447"/>
              <a:gd name="connsiteX4" fmla="*/ 6174486 w 6188964"/>
              <a:gd name="connsiteY4" fmla="*/ 268223 h 536447"/>
              <a:gd name="connsiteX5" fmla="*/ 5920739 w 6188964"/>
              <a:gd name="connsiteY5" fmla="*/ 521970 h 536447"/>
              <a:gd name="connsiteX6" fmla="*/ 268223 w 6188964"/>
              <a:gd name="connsiteY6" fmla="*/ 521970 h 536447"/>
              <a:gd name="connsiteX7" fmla="*/ 14477 w 6188964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188964" h="536447">
                <a:moveTo>
                  <a:pt x="14477" y="268223"/>
                </a:moveTo>
                <a:cubicBezTo>
                  <a:pt x="14477" y="128142"/>
                  <a:pt x="128142" y="14478"/>
                  <a:pt x="268223" y="14478"/>
                </a:cubicBezTo>
                <a:lnTo>
                  <a:pt x="5920739" y="14478"/>
                </a:lnTo>
                <a:cubicBezTo>
                  <a:pt x="6060821" y="14478"/>
                  <a:pt x="6174486" y="128142"/>
                  <a:pt x="6174486" y="268223"/>
                </a:cubicBezTo>
                <a:lnTo>
                  <a:pt x="6174486" y="268223"/>
                </a:lnTo>
                <a:cubicBezTo>
                  <a:pt x="6174486" y="408304"/>
                  <a:pt x="6060821" y="521970"/>
                  <a:pt x="5920739" y="521970"/>
                </a:cubicBezTo>
                <a:lnTo>
                  <a:pt x="268223" y="521970"/>
                </a:lnTo>
                <a:cubicBezTo>
                  <a:pt x="128142" y="521970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09700"/>
            <a:ext cx="3479800" cy="4953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652000" y="3581400"/>
            <a:ext cx="1816100" cy="584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本讲授课内容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89300" y="45466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文件操作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14700" y="28956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字符处理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844800" y="2171700"/>
            <a:ext cx="1828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标准库与非标准库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530600" y="3695700"/>
            <a:ext cx="1143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字符串处理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921000" y="5270500"/>
            <a:ext cx="1371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标准语言补充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665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2860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字符串处理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1092200"/>
            <a:ext cx="99187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字符串指：</a:t>
            </a:r>
            <a:r>
              <a:rPr lang="en-US" altLang="zh-CN" sz="3204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字符串字面值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或以</a:t>
            </a:r>
            <a:r>
              <a:rPr lang="en-US" altLang="zh-CN" sz="3204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'\0'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为最后一个元素的</a:t>
            </a:r>
            <a:r>
              <a:rPr lang="en-US" altLang="zh-CN" sz="3204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字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35100" y="1536700"/>
            <a:ext cx="13081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符数组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2349500"/>
            <a:ext cx="46609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观察下面的字符串。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36700" y="3035300"/>
            <a:ext cx="97917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字符串字面值：”abcd”。编译器会自动在字面值“abcd”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28800" y="3416300"/>
            <a:ext cx="28321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最后加上’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\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0’。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36700" y="4025900"/>
            <a:ext cx="88519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字符数组：char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str1[]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“abcd”;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，编译器会在字面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28800" y="4406900"/>
            <a:ext cx="4381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值”abcd”最后加上’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\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0’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36700" y="5029200"/>
            <a:ext cx="84963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字符数组：char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str2[]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={‘a’,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‘b’,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‘c’,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‘d’,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28800" y="5410200"/>
            <a:ext cx="69469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‘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\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0’};，这种初始化方式要自己置’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\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0’。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7300" y="1333500"/>
            <a:ext cx="9245600" cy="5270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2860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字符串处理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812800"/>
            <a:ext cx="83312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字符串处理函数大多数在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string.h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文件中声明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587500"/>
            <a:ext cx="10109200" cy="5270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79200" y="6502400"/>
            <a:ext cx="127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17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533400"/>
            <a:ext cx="9842500" cy="6057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825500" algn="l"/>
                <a:tab pos="863600" algn="l"/>
                <a:tab pos="1092200" algn="l"/>
                <a:tab pos="1447800" algn="l"/>
                <a:tab pos="20574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字符串处理</a:t>
            </a:r>
          </a:p>
          <a:p>
            <a:pPr>
              <a:lnSpc>
                <a:spcPts val="3900"/>
              </a:lnSpc>
              <a:tabLst>
                <a:tab pos="825500" algn="l"/>
                <a:tab pos="863600" algn="l"/>
                <a:tab pos="1092200" algn="l"/>
                <a:tab pos="1447800" algn="l"/>
                <a:tab pos="2057400" algn="l"/>
              </a:tabLst>
            </a:pPr>
            <a:r>
              <a:rPr lang="en-US" altLang="zh-CN" dirty="0" smtClean="0"/>
              <a:t>		</a:t>
            </a: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编一个函数，从给定字符串（由形式参数给出）中去</a:t>
            </a:r>
          </a:p>
          <a:p>
            <a:pPr>
              <a:lnSpc>
                <a:spcPts val="3000"/>
              </a:lnSpc>
              <a:tabLst>
                <a:tab pos="825500" algn="l"/>
                <a:tab pos="863600" algn="l"/>
                <a:tab pos="1092200" algn="l"/>
                <a:tab pos="1447800" algn="l"/>
                <a:tab pos="2057400" algn="l"/>
              </a:tabLst>
            </a:pPr>
            <a:r>
              <a:rPr lang="en-US" altLang="zh-CN" dirty="0" smtClean="0"/>
              <a:t>			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掉标点符号（由形式参数给出）。</a:t>
            </a:r>
          </a:p>
          <a:p>
            <a:pPr>
              <a:lnSpc>
                <a:spcPts val="3000"/>
              </a:lnSpc>
              <a:tabLst>
                <a:tab pos="825500" algn="l"/>
                <a:tab pos="863600" algn="l"/>
                <a:tab pos="1092200" algn="l"/>
                <a:tab pos="1447800" algn="l"/>
                <a:tab pos="2057400" algn="l"/>
              </a:tabLst>
            </a:pPr>
            <a:r>
              <a:rPr lang="en-US" altLang="zh-CN" dirty="0" smtClean="0"/>
              <a:t>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2600"/>
              </a:lnSpc>
              <a:tabLst>
                <a:tab pos="825500" algn="l"/>
                <a:tab pos="863600" algn="l"/>
                <a:tab pos="1092200" algn="l"/>
                <a:tab pos="1447800" algn="l"/>
                <a:tab pos="2057400" algn="l"/>
              </a:tabLst>
            </a:pPr>
            <a:r>
              <a:rPr lang="en-US" altLang="zh-CN" dirty="0" smtClean="0"/>
              <a:t>	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&lt;stdlib.h&gt;</a:t>
            </a:r>
          </a:p>
          <a:p>
            <a:pPr>
              <a:lnSpc>
                <a:spcPts val="2600"/>
              </a:lnSpc>
              <a:tabLst>
                <a:tab pos="825500" algn="l"/>
                <a:tab pos="863600" algn="l"/>
                <a:tab pos="1092200" algn="l"/>
                <a:tab pos="1447800" algn="l"/>
                <a:tab pos="2057400" algn="l"/>
              </a:tabLst>
            </a:pPr>
            <a:r>
              <a:rPr lang="en-US" altLang="zh-CN" dirty="0" smtClean="0"/>
              <a:t>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&lt;assert.h&gt;</a:t>
            </a:r>
          </a:p>
          <a:p>
            <a:pPr>
              <a:lnSpc>
                <a:spcPts val="2600"/>
              </a:lnSpc>
              <a:tabLst>
                <a:tab pos="825500" algn="l"/>
                <a:tab pos="863600" algn="l"/>
                <a:tab pos="1092200" algn="l"/>
                <a:tab pos="1447800" algn="l"/>
                <a:tab pos="2057400" algn="l"/>
              </a:tabLst>
            </a:pPr>
            <a:r>
              <a:rPr lang="en-US" altLang="zh-CN" dirty="0" smtClean="0"/>
              <a:t>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&lt;string.h&gt;</a:t>
            </a:r>
          </a:p>
          <a:p>
            <a:pPr>
              <a:lnSpc>
                <a:spcPts val="2600"/>
              </a:lnSpc>
              <a:tabLst>
                <a:tab pos="825500" algn="l"/>
                <a:tab pos="863600" algn="l"/>
                <a:tab pos="1092200" algn="l"/>
                <a:tab pos="1447800" algn="l"/>
                <a:tab pos="2057400" algn="l"/>
              </a:tabLst>
            </a:pPr>
            <a:r>
              <a:rPr lang="en-US" altLang="zh-CN" dirty="0" smtClean="0"/>
              <a:t>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&lt;memory.h&gt;</a:t>
            </a:r>
          </a:p>
          <a:p>
            <a:pPr>
              <a:lnSpc>
                <a:spcPts val="2600"/>
              </a:lnSpc>
              <a:tabLst>
                <a:tab pos="825500" algn="l"/>
                <a:tab pos="863600" algn="l"/>
                <a:tab pos="1092200" algn="l"/>
                <a:tab pos="1447800" algn="l"/>
                <a:tab pos="2057400" algn="l"/>
              </a:tabLst>
            </a:pPr>
            <a:r>
              <a:rPr lang="en-US" altLang="zh-CN" dirty="0" smtClean="0"/>
              <a:t>	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#define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MAX_LENGTH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1000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</a:p>
          <a:p>
            <a:pPr>
              <a:lnSpc>
                <a:spcPts val="2600"/>
              </a:lnSpc>
              <a:tabLst>
                <a:tab pos="825500" algn="l"/>
                <a:tab pos="863600" algn="l"/>
                <a:tab pos="1092200" algn="l"/>
                <a:tab pos="1447800" algn="l"/>
                <a:tab pos="2057400" algn="l"/>
              </a:tabLst>
            </a:pPr>
            <a:r>
              <a:rPr lang="en-US" altLang="zh-CN" dirty="0" smtClean="0"/>
              <a:t>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erase(char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*src,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const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*set)</a:t>
            </a:r>
          </a:p>
          <a:p>
            <a:pPr>
              <a:lnSpc>
                <a:spcPts val="2600"/>
              </a:lnSpc>
              <a:tabLst>
                <a:tab pos="825500" algn="l"/>
                <a:tab pos="863600" algn="l"/>
                <a:tab pos="1092200" algn="l"/>
                <a:tab pos="1447800" algn="l"/>
                <a:tab pos="2057400" algn="l"/>
              </a:tabLst>
            </a:pPr>
            <a:r>
              <a:rPr lang="en-US" altLang="zh-CN" dirty="0" smtClean="0"/>
              <a:t>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600"/>
              </a:lnSpc>
              <a:tabLst>
                <a:tab pos="825500" algn="l"/>
                <a:tab pos="863600" algn="l"/>
                <a:tab pos="1092200" algn="l"/>
                <a:tab pos="1447800" algn="l"/>
                <a:tab pos="2057400" algn="l"/>
              </a:tabLst>
            </a:pPr>
            <a:r>
              <a:rPr lang="en-US" altLang="zh-CN" dirty="0" smtClean="0"/>
              <a:t>			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*word;</a:t>
            </a:r>
          </a:p>
          <a:p>
            <a:pPr>
              <a:lnSpc>
                <a:spcPts val="2600"/>
              </a:lnSpc>
              <a:tabLst>
                <a:tab pos="825500" algn="l"/>
                <a:tab pos="863600" algn="l"/>
                <a:tab pos="1092200" algn="l"/>
                <a:tab pos="1447800" algn="l"/>
                <a:tab pos="2057400" algn="l"/>
              </a:tabLst>
            </a:pPr>
            <a:r>
              <a:rPr lang="en-US" altLang="zh-CN" dirty="0" smtClean="0"/>
              <a:t>				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*tmpDest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=(char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*)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malloc(strlen(src)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+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1);</a:t>
            </a:r>
          </a:p>
          <a:p>
            <a:pPr>
              <a:lnSpc>
                <a:spcPts val="2600"/>
              </a:lnSpc>
              <a:tabLst>
                <a:tab pos="825500" algn="l"/>
                <a:tab pos="863600" algn="l"/>
                <a:tab pos="1092200" algn="l"/>
                <a:tab pos="1447800" algn="l"/>
                <a:tab pos="2057400" algn="l"/>
              </a:tabLst>
            </a:pPr>
            <a:r>
              <a:rPr lang="en-US" altLang="zh-CN" dirty="0" smtClean="0"/>
              <a:t>			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tmpDest[0]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'\0';</a:t>
            </a:r>
          </a:p>
          <a:p>
            <a:pPr>
              <a:lnSpc>
                <a:spcPts val="2600"/>
              </a:lnSpc>
              <a:tabLst>
                <a:tab pos="825500" algn="l"/>
                <a:tab pos="863600" algn="l"/>
                <a:tab pos="1092200" algn="l"/>
                <a:tab pos="1447800" algn="l"/>
                <a:tab pos="2057400" algn="l"/>
              </a:tabLst>
            </a:pPr>
            <a:r>
              <a:rPr lang="en-US" altLang="zh-CN" dirty="0" smtClean="0"/>
              <a:t>			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assert(src);</a:t>
            </a:r>
          </a:p>
          <a:p>
            <a:pPr>
              <a:lnSpc>
                <a:spcPts val="2600"/>
              </a:lnSpc>
              <a:tabLst>
                <a:tab pos="825500" algn="l"/>
                <a:tab pos="863600" algn="l"/>
                <a:tab pos="1092200" algn="l"/>
                <a:tab pos="1447800" algn="l"/>
                <a:tab pos="2057400" algn="l"/>
              </a:tabLst>
            </a:pPr>
            <a:r>
              <a:rPr lang="en-US" altLang="zh-CN" dirty="0" smtClean="0"/>
              <a:t>			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if(!set)</a:t>
            </a:r>
          </a:p>
          <a:p>
            <a:pPr>
              <a:lnSpc>
                <a:spcPts val="2600"/>
              </a:lnSpc>
              <a:tabLst>
                <a:tab pos="825500" algn="l"/>
                <a:tab pos="863600" algn="l"/>
                <a:tab pos="1092200" algn="l"/>
                <a:tab pos="1447800" algn="l"/>
                <a:tab pos="2057400" algn="l"/>
              </a:tabLst>
            </a:pPr>
            <a:r>
              <a:rPr lang="en-US" altLang="zh-CN" dirty="0" smtClean="0"/>
              <a:t>					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src;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43100" y="6464300"/>
            <a:ext cx="36830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word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strtok(src,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set);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055369" y="909066"/>
            <a:ext cx="10079736" cy="5760719"/>
          </a:xfrm>
          <a:custGeom>
            <a:avLst/>
            <a:gdLst>
              <a:gd name="connsiteX0" fmla="*/ 0 w 10079736"/>
              <a:gd name="connsiteY0" fmla="*/ 5760719 h 5760719"/>
              <a:gd name="connsiteX1" fmla="*/ 10079736 w 10079736"/>
              <a:gd name="connsiteY1" fmla="*/ 5760719 h 5760719"/>
              <a:gd name="connsiteX2" fmla="*/ 10079736 w 10079736"/>
              <a:gd name="connsiteY2" fmla="*/ 0 h 5760719"/>
              <a:gd name="connsiteX3" fmla="*/ 0 w 10079736"/>
              <a:gd name="connsiteY3" fmla="*/ 0 h 5760719"/>
              <a:gd name="connsiteX4" fmla="*/ 0 w 10079736"/>
              <a:gd name="connsiteY4" fmla="*/ 5760719 h 57607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79736" h="5760719">
                <a:moveTo>
                  <a:pt x="0" y="5760719"/>
                </a:moveTo>
                <a:lnTo>
                  <a:pt x="10079736" y="5760719"/>
                </a:lnTo>
                <a:lnTo>
                  <a:pt x="10079736" y="0"/>
                </a:lnTo>
                <a:lnTo>
                  <a:pt x="0" y="0"/>
                </a:lnTo>
                <a:lnTo>
                  <a:pt x="0" y="5760719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36319" y="890016"/>
            <a:ext cx="10117836" cy="5798819"/>
          </a:xfrm>
          <a:custGeom>
            <a:avLst/>
            <a:gdLst>
              <a:gd name="connsiteX0" fmla="*/ 19050 w 10117836"/>
              <a:gd name="connsiteY0" fmla="*/ 5779769 h 5798819"/>
              <a:gd name="connsiteX1" fmla="*/ 10098786 w 10117836"/>
              <a:gd name="connsiteY1" fmla="*/ 5779769 h 5798819"/>
              <a:gd name="connsiteX2" fmla="*/ 10098786 w 10117836"/>
              <a:gd name="connsiteY2" fmla="*/ 19050 h 5798819"/>
              <a:gd name="connsiteX3" fmla="*/ 19050 w 10117836"/>
              <a:gd name="connsiteY3" fmla="*/ 19050 h 5798819"/>
              <a:gd name="connsiteX4" fmla="*/ 19050 w 10117836"/>
              <a:gd name="connsiteY4" fmla="*/ 5779769 h 57988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17836" h="5798819">
                <a:moveTo>
                  <a:pt x="19050" y="5779769"/>
                </a:moveTo>
                <a:lnTo>
                  <a:pt x="10098786" y="5779769"/>
                </a:lnTo>
                <a:lnTo>
                  <a:pt x="10098786" y="19050"/>
                </a:lnTo>
                <a:lnTo>
                  <a:pt x="19050" y="19050"/>
                </a:lnTo>
                <a:lnTo>
                  <a:pt x="19050" y="5779769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9527b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3300" y="850900"/>
            <a:ext cx="10236200" cy="5918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54100" y="812800"/>
            <a:ext cx="10464800" cy="6045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533400"/>
            <a:ext cx="10604500" cy="596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749300" algn="l"/>
                <a:tab pos="901700" algn="l"/>
                <a:tab pos="1371600" algn="l"/>
                <a:tab pos="19812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字符串处理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749300" algn="l"/>
                <a:tab pos="901700" algn="l"/>
                <a:tab pos="1371600" algn="l"/>
                <a:tab pos="1981200" algn="l"/>
              </a:tabLst>
            </a:pPr>
            <a:r>
              <a:rPr lang="en-US" altLang="zh-CN" dirty="0" smtClean="0"/>
              <a:t>	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while(NULL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!=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word)</a:t>
            </a:r>
          </a:p>
          <a:p>
            <a:pPr>
              <a:lnSpc>
                <a:spcPts val="2600"/>
              </a:lnSpc>
              <a:tabLst>
                <a:tab pos="749300" algn="l"/>
                <a:tab pos="901700" algn="l"/>
                <a:tab pos="1371600" algn="l"/>
                <a:tab pos="1981200" algn="l"/>
              </a:tabLst>
            </a:pPr>
            <a:r>
              <a:rPr lang="en-US" altLang="zh-CN" dirty="0" smtClean="0"/>
              <a:t>			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600"/>
              </a:lnSpc>
              <a:tabLst>
                <a:tab pos="749300" algn="l"/>
                <a:tab pos="901700" algn="l"/>
                <a:tab pos="1371600" algn="l"/>
                <a:tab pos="1981200" algn="l"/>
              </a:tabLst>
            </a:pPr>
            <a:r>
              <a:rPr lang="en-US" altLang="zh-CN" dirty="0" smtClean="0"/>
              <a:t>			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strcat(tmpDest,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word);</a:t>
            </a:r>
          </a:p>
          <a:p>
            <a:pPr>
              <a:lnSpc>
                <a:spcPts val="2600"/>
              </a:lnSpc>
              <a:tabLst>
                <a:tab pos="749300" algn="l"/>
                <a:tab pos="901700" algn="l"/>
                <a:tab pos="1371600" algn="l"/>
                <a:tab pos="1981200" algn="l"/>
              </a:tabLst>
            </a:pPr>
            <a:r>
              <a:rPr lang="en-US" altLang="zh-CN" dirty="0" smtClean="0"/>
              <a:t>			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word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strtok(NULL,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set);</a:t>
            </a:r>
          </a:p>
          <a:p>
            <a:pPr>
              <a:lnSpc>
                <a:spcPts val="2600"/>
              </a:lnSpc>
              <a:tabLst>
                <a:tab pos="749300" algn="l"/>
                <a:tab pos="901700" algn="l"/>
                <a:tab pos="1371600" algn="l"/>
                <a:tab pos="1981200" algn="l"/>
              </a:tabLst>
            </a:pPr>
            <a:r>
              <a:rPr lang="en-US" altLang="zh-CN" dirty="0" smtClean="0"/>
              <a:t>		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2600"/>
              </a:lnSpc>
              <a:tabLst>
                <a:tab pos="749300" algn="l"/>
                <a:tab pos="901700" algn="l"/>
                <a:tab pos="1371600" algn="l"/>
                <a:tab pos="1981200" algn="l"/>
              </a:tabLst>
            </a:pPr>
            <a:r>
              <a:rPr lang="en-US" altLang="zh-CN" dirty="0" smtClean="0"/>
              <a:t>			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strcpy(src,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tmpDest);</a:t>
            </a:r>
          </a:p>
          <a:p>
            <a:pPr>
              <a:lnSpc>
                <a:spcPts val="2600"/>
              </a:lnSpc>
              <a:tabLst>
                <a:tab pos="749300" algn="l"/>
                <a:tab pos="901700" algn="l"/>
                <a:tab pos="1371600" algn="l"/>
                <a:tab pos="1981200" algn="l"/>
              </a:tabLst>
            </a:pPr>
            <a:r>
              <a:rPr lang="en-US" altLang="zh-CN" dirty="0" smtClean="0"/>
              <a:t>		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free(tmpDest);</a:t>
            </a:r>
          </a:p>
          <a:p>
            <a:pPr>
              <a:lnSpc>
                <a:spcPts val="2600"/>
              </a:lnSpc>
              <a:tabLst>
                <a:tab pos="749300" algn="l"/>
                <a:tab pos="901700" algn="l"/>
                <a:tab pos="1371600" algn="l"/>
                <a:tab pos="1981200" algn="l"/>
              </a:tabLst>
            </a:pPr>
            <a:r>
              <a:rPr lang="en-US" altLang="zh-CN" dirty="0" smtClean="0"/>
              <a:t>		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src;</a:t>
            </a:r>
          </a:p>
          <a:p>
            <a:pPr>
              <a:lnSpc>
                <a:spcPts val="2600"/>
              </a:lnSpc>
              <a:tabLst>
                <a:tab pos="749300" algn="l"/>
                <a:tab pos="901700" algn="l"/>
                <a:tab pos="1371600" algn="l"/>
                <a:tab pos="1981200" algn="l"/>
              </a:tabLst>
            </a:pPr>
            <a:r>
              <a:rPr lang="en-US" altLang="zh-CN" dirty="0" smtClean="0"/>
              <a:t>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2600"/>
              </a:lnSpc>
              <a:tabLst>
                <a:tab pos="749300" algn="l"/>
                <a:tab pos="901700" algn="l"/>
                <a:tab pos="1371600" algn="l"/>
                <a:tab pos="1981200" algn="l"/>
              </a:tabLst>
            </a:pPr>
            <a:r>
              <a:rPr lang="en-US" altLang="zh-CN" dirty="0" smtClean="0"/>
              <a:t>	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2600"/>
              </a:lnSpc>
              <a:tabLst>
                <a:tab pos="749300" algn="l"/>
                <a:tab pos="901700" algn="l"/>
                <a:tab pos="1371600" algn="l"/>
                <a:tab pos="1981200" algn="l"/>
              </a:tabLst>
            </a:pPr>
            <a:r>
              <a:rPr lang="en-US" altLang="zh-CN" dirty="0" smtClean="0"/>
              <a:t>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600"/>
              </a:lnSpc>
              <a:tabLst>
                <a:tab pos="749300" algn="l"/>
                <a:tab pos="901700" algn="l"/>
                <a:tab pos="1371600" algn="l"/>
                <a:tab pos="1981200" algn="l"/>
              </a:tabLst>
            </a:pPr>
            <a:r>
              <a:rPr lang="en-US" altLang="zh-CN" dirty="0" smtClean="0"/>
              <a:t>		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src[MAX_LENGTH]="This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is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an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example,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given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by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Wenbin.";</a:t>
            </a:r>
          </a:p>
          <a:p>
            <a:pPr>
              <a:lnSpc>
                <a:spcPts val="2600"/>
              </a:lnSpc>
              <a:tabLst>
                <a:tab pos="749300" algn="l"/>
                <a:tab pos="901700" algn="l"/>
                <a:tab pos="1371600" algn="l"/>
                <a:tab pos="1981200" algn="l"/>
              </a:tabLst>
            </a:pPr>
            <a:r>
              <a:rPr lang="en-US" altLang="zh-CN" dirty="0" smtClean="0"/>
              <a:t>		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puts(src);</a:t>
            </a:r>
          </a:p>
          <a:p>
            <a:pPr>
              <a:lnSpc>
                <a:spcPts val="2600"/>
              </a:lnSpc>
              <a:tabLst>
                <a:tab pos="749300" algn="l"/>
                <a:tab pos="901700" algn="l"/>
                <a:tab pos="1371600" algn="l"/>
                <a:tab pos="1981200" algn="l"/>
              </a:tabLst>
            </a:pPr>
            <a:r>
              <a:rPr lang="en-US" altLang="zh-CN" dirty="0" smtClean="0"/>
              <a:t>			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erase(src,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",.");</a:t>
            </a:r>
          </a:p>
          <a:p>
            <a:pPr>
              <a:lnSpc>
                <a:spcPts val="2600"/>
              </a:lnSpc>
              <a:tabLst>
                <a:tab pos="749300" algn="l"/>
                <a:tab pos="901700" algn="l"/>
                <a:tab pos="1371600" algn="l"/>
                <a:tab pos="1981200" algn="l"/>
              </a:tabLst>
            </a:pPr>
            <a:r>
              <a:rPr lang="en-US" altLang="zh-CN" dirty="0" smtClean="0"/>
              <a:t>		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puts(src);</a:t>
            </a:r>
          </a:p>
          <a:p>
            <a:pPr>
              <a:lnSpc>
                <a:spcPts val="2600"/>
              </a:lnSpc>
              <a:tabLst>
                <a:tab pos="749300" algn="l"/>
                <a:tab pos="901700" algn="l"/>
                <a:tab pos="1371600" algn="l"/>
                <a:tab pos="1981200" algn="l"/>
              </a:tabLst>
            </a:pPr>
            <a:r>
              <a:rPr lang="en-US" altLang="zh-CN" dirty="0" smtClean="0"/>
              <a:t>		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44600" y="6362700"/>
            <a:ext cx="1524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430000" y="6502400"/>
            <a:ext cx="635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1181100"/>
            <a:ext cx="35433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掌握标准库的作用。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1828800"/>
            <a:ext cx="9944100" cy="168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了解有哪些标准头文件，各头文件中主要声明什么样的函数。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掌握字符及字符串处理的标准库函数的用法。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掌握内存管理方面的标准库函数的用法。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3632200"/>
            <a:ext cx="99441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掌握文件操作的标准库函数，掌握文件与内存间数据“交换”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35100" y="4013200"/>
            <a:ext cx="14097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的方法。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4648200"/>
            <a:ext cx="7086600" cy="106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掌握标准输入输出函数的使用方法及区别。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了解标准语言补充方面的相关知识。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本讲教学目标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638300"/>
            <a:ext cx="10210800" cy="5067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95300" y="368300"/>
            <a:ext cx="10058400" cy="132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863600" algn="l"/>
                <a:tab pos="10922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字符串处理</a:t>
            </a:r>
          </a:p>
          <a:p>
            <a:pPr>
              <a:lnSpc>
                <a:spcPts val="3900"/>
              </a:lnSpc>
              <a:tabLst>
                <a:tab pos="863600" algn="l"/>
                <a:tab pos="1092200" algn="l"/>
              </a:tabLst>
            </a:pPr>
            <a:r>
              <a:rPr lang="en-US" altLang="zh-CN" dirty="0" smtClean="0"/>
              <a:t>	</a:t>
            </a: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有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5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个国家的名称，存放在字符数组中，请编写函数按</a:t>
            </a:r>
          </a:p>
          <a:p>
            <a:pPr>
              <a:lnSpc>
                <a:spcPts val="3000"/>
              </a:lnSpc>
              <a:tabLst>
                <a:tab pos="863600" algn="l"/>
                <a:tab pos="1092200" algn="l"/>
              </a:tabLst>
            </a:pPr>
            <a:r>
              <a:rPr lang="en-US" altLang="zh-CN" dirty="0" smtClean="0"/>
              <a:t>		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从大到小的顺序排列并输出它们。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20800" y="1828800"/>
            <a:ext cx="27686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559300" y="1828800"/>
            <a:ext cx="62992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&lt;stdlib.h&gt;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&lt;assert.h&gt;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20800" y="2311400"/>
            <a:ext cx="10172700" cy="448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774700" algn="l"/>
                <a:tab pos="1536700" algn="l"/>
                <a:tab pos="10033000" algn="l"/>
              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&lt;string.h&gt;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&lt;memory.h&gt;</a:t>
            </a:r>
          </a:p>
          <a:p>
            <a:pPr>
              <a:lnSpc>
                <a:spcPts val="2600"/>
              </a:lnSpc>
              <a:tabLst>
                <a:tab pos="774700" algn="l"/>
                <a:tab pos="1536700" algn="l"/>
                <a:tab pos="10033000" algn="l"/>
              </a:tabLst>
            </a:pP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#define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MAX_LENGTH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100</a:t>
            </a:r>
          </a:p>
          <a:p>
            <a:pPr>
              <a:lnSpc>
                <a:spcPts val="2600"/>
              </a:lnSpc>
              <a:tabLst>
                <a:tab pos="774700" algn="l"/>
                <a:tab pos="1536700" algn="l"/>
                <a:tab pos="10033000" algn="l"/>
              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sortCountry(char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(*country)[MAX_LENGTH],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countryCount)</a:t>
            </a:r>
          </a:p>
          <a:p>
            <a:pPr>
              <a:lnSpc>
                <a:spcPts val="2600"/>
              </a:lnSpc>
              <a:tabLst>
                <a:tab pos="774700" algn="l"/>
                <a:tab pos="1536700" algn="l"/>
                <a:tab pos="10033000" algn="l"/>
              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600"/>
              </a:lnSpc>
              <a:tabLst>
                <a:tab pos="774700" algn="l"/>
                <a:tab pos="1536700" algn="l"/>
                <a:tab pos="10033000" algn="l"/>
              </a:tabLst>
            </a:pPr>
            <a:r>
              <a:rPr lang="en-US" altLang="zh-CN" dirty="0" smtClean="0"/>
              <a:t>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2600"/>
              </a:lnSpc>
              <a:tabLst>
                <a:tab pos="774700" algn="l"/>
                <a:tab pos="1536700" algn="l"/>
                <a:tab pos="10033000" algn="l"/>
              </a:tabLst>
            </a:pPr>
            <a:r>
              <a:rPr lang="en-US" altLang="zh-CN" dirty="0" smtClean="0"/>
              <a:t>	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j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2600"/>
              </a:lnSpc>
              <a:tabLst>
                <a:tab pos="774700" algn="l"/>
                <a:tab pos="1536700" algn="l"/>
                <a:tab pos="10033000" algn="l"/>
              </a:tabLst>
            </a:pPr>
            <a:r>
              <a:rPr lang="en-US" altLang="zh-CN" dirty="0" smtClean="0"/>
              <a:t>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*c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(char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*)malloc(MAX_LENGTH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+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1);</a:t>
            </a:r>
          </a:p>
          <a:p>
            <a:pPr>
              <a:lnSpc>
                <a:spcPts val="2600"/>
              </a:lnSpc>
              <a:tabLst>
                <a:tab pos="774700" algn="l"/>
                <a:tab pos="1536700" algn="l"/>
                <a:tab pos="10033000" algn="l"/>
              </a:tabLst>
            </a:pPr>
            <a:r>
              <a:rPr lang="en-US" altLang="zh-CN" dirty="0" smtClean="0"/>
              <a:t>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assert(country);</a:t>
            </a:r>
          </a:p>
          <a:p>
            <a:pPr>
              <a:lnSpc>
                <a:spcPts val="2600"/>
              </a:lnSpc>
              <a:tabLst>
                <a:tab pos="774700" algn="l"/>
                <a:tab pos="1536700" algn="l"/>
                <a:tab pos="10033000" algn="l"/>
              </a:tabLst>
            </a:pPr>
            <a:r>
              <a:rPr lang="en-US" altLang="zh-CN" dirty="0" smtClean="0"/>
              <a:t>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if(0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&gt;=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countryCount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||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MAX_LENGTH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&lt;=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countryCount)</a:t>
            </a:r>
          </a:p>
          <a:p>
            <a:pPr>
              <a:lnSpc>
                <a:spcPts val="2600"/>
              </a:lnSpc>
              <a:tabLst>
                <a:tab pos="774700" algn="l"/>
                <a:tab pos="1536700" algn="l"/>
                <a:tab pos="10033000" algn="l"/>
              </a:tabLst>
            </a:pPr>
            <a:r>
              <a:rPr lang="en-US" altLang="zh-CN" dirty="0" smtClean="0"/>
              <a:t>	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600"/>
              </a:lnSpc>
              <a:tabLst>
                <a:tab pos="774700" algn="l"/>
                <a:tab pos="1536700" algn="l"/>
                <a:tab pos="10033000" algn="l"/>
              </a:tabLst>
            </a:pPr>
            <a:r>
              <a:rPr lang="en-US" altLang="zh-CN" dirty="0" smtClean="0"/>
              <a:t>	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国家数超过了处理的范围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");</a:t>
            </a:r>
          </a:p>
          <a:p>
            <a:pPr>
              <a:lnSpc>
                <a:spcPts val="2600"/>
              </a:lnSpc>
              <a:tabLst>
                <a:tab pos="774700" algn="l"/>
                <a:tab pos="1536700" algn="l"/>
                <a:tab pos="10033000" algn="l"/>
              </a:tabLst>
            </a:pPr>
            <a:r>
              <a:rPr lang="en-US" altLang="zh-CN" dirty="0" smtClean="0"/>
              <a:t>	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return;</a:t>
            </a:r>
          </a:p>
          <a:p>
            <a:pPr>
              <a:lnSpc>
                <a:spcPts val="2600"/>
              </a:lnSpc>
              <a:tabLst>
                <a:tab pos="774700" algn="l"/>
                <a:tab pos="1536700" algn="l"/>
                <a:tab pos="10033000" algn="l"/>
              </a:tabLst>
            </a:pPr>
            <a:r>
              <a:rPr lang="en-US" altLang="zh-CN" dirty="0" smtClean="0"/>
              <a:t>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400"/>
              </a:lnSpc>
              <a:tabLst>
                <a:tab pos="774700" algn="l"/>
                <a:tab pos="1536700" algn="l"/>
                <a:tab pos="10033000" algn="l"/>
              </a:tabLst>
            </a:pPr>
            <a:r>
              <a:rPr lang="en-US" altLang="zh-CN" dirty="0" smtClean="0"/>
              <a:t>		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19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126997" y="1230630"/>
            <a:ext cx="10081259" cy="4940808"/>
          </a:xfrm>
          <a:custGeom>
            <a:avLst/>
            <a:gdLst>
              <a:gd name="connsiteX0" fmla="*/ 0 w 10081259"/>
              <a:gd name="connsiteY0" fmla="*/ 4940808 h 4940808"/>
              <a:gd name="connsiteX1" fmla="*/ 10081259 w 10081259"/>
              <a:gd name="connsiteY1" fmla="*/ 4940808 h 4940808"/>
              <a:gd name="connsiteX2" fmla="*/ 10081259 w 10081259"/>
              <a:gd name="connsiteY2" fmla="*/ 0 h 4940808"/>
              <a:gd name="connsiteX3" fmla="*/ 0 w 10081259"/>
              <a:gd name="connsiteY3" fmla="*/ 0 h 4940808"/>
              <a:gd name="connsiteX4" fmla="*/ 0 w 10081259"/>
              <a:gd name="connsiteY4" fmla="*/ 4940808 h 49408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81259" h="4940808">
                <a:moveTo>
                  <a:pt x="0" y="4940808"/>
                </a:moveTo>
                <a:lnTo>
                  <a:pt x="10081259" y="4940808"/>
                </a:lnTo>
                <a:lnTo>
                  <a:pt x="10081259" y="0"/>
                </a:lnTo>
                <a:lnTo>
                  <a:pt x="0" y="0"/>
                </a:lnTo>
                <a:lnTo>
                  <a:pt x="0" y="4940808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07947" y="1211580"/>
            <a:ext cx="10119359" cy="4978908"/>
          </a:xfrm>
          <a:custGeom>
            <a:avLst/>
            <a:gdLst>
              <a:gd name="connsiteX0" fmla="*/ 19050 w 10119359"/>
              <a:gd name="connsiteY0" fmla="*/ 4959858 h 4978908"/>
              <a:gd name="connsiteX1" fmla="*/ 10100309 w 10119359"/>
              <a:gd name="connsiteY1" fmla="*/ 4959858 h 4978908"/>
              <a:gd name="connsiteX2" fmla="*/ 10100309 w 10119359"/>
              <a:gd name="connsiteY2" fmla="*/ 19050 h 4978908"/>
              <a:gd name="connsiteX3" fmla="*/ 19050 w 10119359"/>
              <a:gd name="connsiteY3" fmla="*/ 19050 h 4978908"/>
              <a:gd name="connsiteX4" fmla="*/ 19050 w 10119359"/>
              <a:gd name="connsiteY4" fmla="*/ 4959858 h 49789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19359" h="4978908">
                <a:moveTo>
                  <a:pt x="19050" y="4959858"/>
                </a:moveTo>
                <a:lnTo>
                  <a:pt x="10100309" y="4959858"/>
                </a:lnTo>
                <a:lnTo>
                  <a:pt x="10100309" y="19050"/>
                </a:lnTo>
                <a:lnTo>
                  <a:pt x="19050" y="19050"/>
                </a:lnTo>
                <a:lnTo>
                  <a:pt x="19050" y="4959858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9527b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168400"/>
            <a:ext cx="10248900" cy="5130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2860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字符串处理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95500" y="1422400"/>
            <a:ext cx="56896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for(i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countryCount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-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1;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i++)</a:t>
            </a:r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09900" y="2095500"/>
            <a:ext cx="62992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for(j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j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countryCount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-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-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i;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j++)</a:t>
            </a:r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784600" y="2768600"/>
            <a:ext cx="61468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if(strcmp(country[j],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country[j+1])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&gt;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0)</a:t>
            </a:r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864100" y="3429000"/>
            <a:ext cx="33782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strcpy(c,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country[j]);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864100" y="3771900"/>
            <a:ext cx="50673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strcpy(country[j],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country[j+1]);</a:t>
            </a:r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strcpy(country[j+1],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95500" y="4457700"/>
            <a:ext cx="1841500" cy="93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066800" algn="l"/>
                <a:tab pos="1689100" algn="l"/>
              </a:tabLst>
            </a:pPr>
            <a:r>
              <a:rPr lang="en-US" altLang="zh-CN" dirty="0" smtClean="0"/>
              <a:t>	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2600"/>
              </a:lnSpc>
              <a:tabLst>
                <a:tab pos="1066800" algn="l"/>
                <a:tab pos="1689100" algn="l"/>
              </a:tabLst>
            </a:pPr>
            <a:r>
              <a:rPr lang="en-US" altLang="zh-CN" dirty="0" smtClean="0"/>
              <a:t>	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2600"/>
              </a:lnSpc>
              <a:tabLst>
                <a:tab pos="1066800" algn="l"/>
                <a:tab pos="1689100" algn="l"/>
              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95500" y="5435600"/>
            <a:ext cx="12192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free(c);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20800" y="5778500"/>
            <a:ext cx="1524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270000"/>
            <a:ext cx="10248900" cy="4737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2860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字符串处理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20800" y="1473200"/>
            <a:ext cx="21463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95500" y="2133600"/>
            <a:ext cx="76835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609600" algn="l"/>
              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country[][MAX_LENGTH]={"Papua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New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Guinea",</a:t>
            </a:r>
          </a:p>
          <a:p>
            <a:pPr>
              <a:lnSpc>
                <a:spcPts val="2600"/>
              </a:lnSpc>
              <a:tabLst>
                <a:tab pos="609600" algn="l"/>
              </a:tabLst>
            </a:pPr>
            <a:r>
              <a:rPr lang="en-US" altLang="zh-CN" dirty="0" smtClean="0"/>
              <a:t>	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"Albania",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"Colombia",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"Kyrgyzstan",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"China"};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95500" y="2806700"/>
            <a:ext cx="32258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countryCount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5;</a:t>
            </a:r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95500" y="3441700"/>
            <a:ext cx="11684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排序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95500" y="3810000"/>
            <a:ext cx="59944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sortCountry(&amp;country[0],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countryCount);</a:t>
            </a:r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for(i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countryCount;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i++)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09900" y="4470400"/>
            <a:ext cx="26035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puts(country[i]);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95500" y="5143500"/>
            <a:ext cx="13843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20800" y="5486400"/>
            <a:ext cx="1524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9573768" y="4480559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6 w 533400"/>
              <a:gd name="connsiteY1" fmla="*/ 0 h 449580"/>
              <a:gd name="connsiteX2" fmla="*/ 533400 w 533400"/>
              <a:gd name="connsiteY2" fmla="*/ 224790 h 449580"/>
              <a:gd name="connsiteX3" fmla="*/ 297306 w 533400"/>
              <a:gd name="connsiteY3" fmla="*/ 449580 h 449580"/>
              <a:gd name="connsiteX4" fmla="*/ 0 w 533400"/>
              <a:gd name="connsiteY4" fmla="*/ 449580 h 449580"/>
              <a:gd name="connsiteX5" fmla="*/ 236092 w 533400"/>
              <a:gd name="connsiteY5" fmla="*/ 224790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6" y="0"/>
                </a:lnTo>
                <a:lnTo>
                  <a:pt x="533400" y="224790"/>
                </a:lnTo>
                <a:lnTo>
                  <a:pt x="297306" y="449580"/>
                </a:lnTo>
                <a:lnTo>
                  <a:pt x="0" y="449580"/>
                </a:lnTo>
                <a:lnTo>
                  <a:pt x="236092" y="224790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149840" y="4480559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6 w 533400"/>
              <a:gd name="connsiteY1" fmla="*/ 0 h 449580"/>
              <a:gd name="connsiteX2" fmla="*/ 533400 w 533400"/>
              <a:gd name="connsiteY2" fmla="*/ 224790 h 449580"/>
              <a:gd name="connsiteX3" fmla="*/ 297306 w 533400"/>
              <a:gd name="connsiteY3" fmla="*/ 449580 h 449580"/>
              <a:gd name="connsiteX4" fmla="*/ 0 w 533400"/>
              <a:gd name="connsiteY4" fmla="*/ 449580 h 449580"/>
              <a:gd name="connsiteX5" fmla="*/ 236092 w 533400"/>
              <a:gd name="connsiteY5" fmla="*/ 224790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6" y="0"/>
                </a:lnTo>
                <a:lnTo>
                  <a:pt x="533400" y="224790"/>
                </a:lnTo>
                <a:lnTo>
                  <a:pt x="297306" y="449580"/>
                </a:lnTo>
                <a:lnTo>
                  <a:pt x="0" y="449580"/>
                </a:lnTo>
                <a:lnTo>
                  <a:pt x="236092" y="224790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725911" y="4480559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6 w 533400"/>
              <a:gd name="connsiteY1" fmla="*/ 0 h 449580"/>
              <a:gd name="connsiteX2" fmla="*/ 533400 w 533400"/>
              <a:gd name="connsiteY2" fmla="*/ 224790 h 449580"/>
              <a:gd name="connsiteX3" fmla="*/ 297306 w 533400"/>
              <a:gd name="connsiteY3" fmla="*/ 449580 h 449580"/>
              <a:gd name="connsiteX4" fmla="*/ 0 w 533400"/>
              <a:gd name="connsiteY4" fmla="*/ 449580 h 449580"/>
              <a:gd name="connsiteX5" fmla="*/ 236093 w 533400"/>
              <a:gd name="connsiteY5" fmla="*/ 224790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6" y="0"/>
                </a:lnTo>
                <a:lnTo>
                  <a:pt x="533400" y="224790"/>
                </a:lnTo>
                <a:lnTo>
                  <a:pt x="297306" y="449580"/>
                </a:lnTo>
                <a:lnTo>
                  <a:pt x="0" y="449580"/>
                </a:lnTo>
                <a:lnTo>
                  <a:pt x="236093" y="224790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13532" y="4437887"/>
            <a:ext cx="6394703" cy="536448"/>
          </a:xfrm>
          <a:custGeom>
            <a:avLst/>
            <a:gdLst>
              <a:gd name="connsiteX0" fmla="*/ 14477 w 6394703"/>
              <a:gd name="connsiteY0" fmla="*/ 268224 h 536448"/>
              <a:gd name="connsiteX1" fmla="*/ 268223 w 6394703"/>
              <a:gd name="connsiteY1" fmla="*/ 14478 h 536448"/>
              <a:gd name="connsiteX2" fmla="*/ 6126479 w 6394703"/>
              <a:gd name="connsiteY2" fmla="*/ 14478 h 536448"/>
              <a:gd name="connsiteX3" fmla="*/ 6380225 w 6394703"/>
              <a:gd name="connsiteY3" fmla="*/ 268224 h 536448"/>
              <a:gd name="connsiteX4" fmla="*/ 6380225 w 6394703"/>
              <a:gd name="connsiteY4" fmla="*/ 268224 h 536448"/>
              <a:gd name="connsiteX5" fmla="*/ 6126479 w 6394703"/>
              <a:gd name="connsiteY5" fmla="*/ 521970 h 536448"/>
              <a:gd name="connsiteX6" fmla="*/ 268223 w 6394703"/>
              <a:gd name="connsiteY6" fmla="*/ 521970 h 536448"/>
              <a:gd name="connsiteX7" fmla="*/ 14477 w 6394703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394703" h="536448">
                <a:moveTo>
                  <a:pt x="14477" y="268224"/>
                </a:moveTo>
                <a:cubicBezTo>
                  <a:pt x="14477" y="128143"/>
                  <a:pt x="128142" y="14478"/>
                  <a:pt x="268223" y="14478"/>
                </a:cubicBezTo>
                <a:lnTo>
                  <a:pt x="6126479" y="14478"/>
                </a:lnTo>
                <a:cubicBezTo>
                  <a:pt x="6266561" y="14478"/>
                  <a:pt x="6380225" y="128143"/>
                  <a:pt x="6380225" y="268224"/>
                </a:cubicBezTo>
                <a:lnTo>
                  <a:pt x="6380225" y="268224"/>
                </a:lnTo>
                <a:cubicBezTo>
                  <a:pt x="6380225" y="408305"/>
                  <a:pt x="6266561" y="521970"/>
                  <a:pt x="6126479" y="521970"/>
                </a:cubicBezTo>
                <a:lnTo>
                  <a:pt x="268223" y="521970"/>
                </a:lnTo>
                <a:cubicBezTo>
                  <a:pt x="128142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44011" y="2778251"/>
            <a:ext cx="6243827" cy="536448"/>
          </a:xfrm>
          <a:custGeom>
            <a:avLst/>
            <a:gdLst>
              <a:gd name="connsiteX0" fmla="*/ 14477 w 6243827"/>
              <a:gd name="connsiteY0" fmla="*/ 268224 h 536448"/>
              <a:gd name="connsiteX1" fmla="*/ 268223 w 6243827"/>
              <a:gd name="connsiteY1" fmla="*/ 14477 h 536448"/>
              <a:gd name="connsiteX2" fmla="*/ 5975604 w 6243827"/>
              <a:gd name="connsiteY2" fmla="*/ 14477 h 536448"/>
              <a:gd name="connsiteX3" fmla="*/ 6229350 w 6243827"/>
              <a:gd name="connsiteY3" fmla="*/ 268224 h 536448"/>
              <a:gd name="connsiteX4" fmla="*/ 6229350 w 6243827"/>
              <a:gd name="connsiteY4" fmla="*/ 268224 h 536448"/>
              <a:gd name="connsiteX5" fmla="*/ 5975604 w 6243827"/>
              <a:gd name="connsiteY5" fmla="*/ 521969 h 536448"/>
              <a:gd name="connsiteX6" fmla="*/ 268223 w 6243827"/>
              <a:gd name="connsiteY6" fmla="*/ 521969 h 536448"/>
              <a:gd name="connsiteX7" fmla="*/ 14477 w 6243827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43827" h="536448">
                <a:moveTo>
                  <a:pt x="14477" y="268224"/>
                </a:moveTo>
                <a:cubicBezTo>
                  <a:pt x="14477" y="128143"/>
                  <a:pt x="128142" y="14477"/>
                  <a:pt x="268223" y="14477"/>
                </a:cubicBezTo>
                <a:lnTo>
                  <a:pt x="5975604" y="14477"/>
                </a:lnTo>
                <a:cubicBezTo>
                  <a:pt x="6115811" y="14477"/>
                  <a:pt x="6229350" y="128143"/>
                  <a:pt x="6229350" y="268224"/>
                </a:cubicBezTo>
                <a:lnTo>
                  <a:pt x="6229350" y="268224"/>
                </a:lnTo>
                <a:cubicBezTo>
                  <a:pt x="6229350" y="408432"/>
                  <a:pt x="6115684" y="521969"/>
                  <a:pt x="5975604" y="521969"/>
                </a:cubicBezTo>
                <a:lnTo>
                  <a:pt x="268223" y="521969"/>
                </a:lnTo>
                <a:cubicBezTo>
                  <a:pt x="128142" y="521969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74620" y="2054351"/>
            <a:ext cx="6265164" cy="537972"/>
          </a:xfrm>
          <a:custGeom>
            <a:avLst/>
            <a:gdLst>
              <a:gd name="connsiteX0" fmla="*/ 14477 w 6265164"/>
              <a:gd name="connsiteY0" fmla="*/ 268986 h 537972"/>
              <a:gd name="connsiteX1" fmla="*/ 268985 w 6265164"/>
              <a:gd name="connsiteY1" fmla="*/ 14477 h 537972"/>
              <a:gd name="connsiteX2" fmla="*/ 5996177 w 6265164"/>
              <a:gd name="connsiteY2" fmla="*/ 14477 h 537972"/>
              <a:gd name="connsiteX3" fmla="*/ 6250686 w 6265164"/>
              <a:gd name="connsiteY3" fmla="*/ 268986 h 537972"/>
              <a:gd name="connsiteX4" fmla="*/ 6250686 w 6265164"/>
              <a:gd name="connsiteY4" fmla="*/ 268986 h 537972"/>
              <a:gd name="connsiteX5" fmla="*/ 5996177 w 6265164"/>
              <a:gd name="connsiteY5" fmla="*/ 523494 h 537972"/>
              <a:gd name="connsiteX6" fmla="*/ 268985 w 6265164"/>
              <a:gd name="connsiteY6" fmla="*/ 523494 h 537972"/>
              <a:gd name="connsiteX7" fmla="*/ 14477 w 6265164"/>
              <a:gd name="connsiteY7" fmla="*/ 268986 h 537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65164" h="537972">
                <a:moveTo>
                  <a:pt x="14477" y="268986"/>
                </a:moveTo>
                <a:cubicBezTo>
                  <a:pt x="14477" y="128397"/>
                  <a:pt x="128397" y="14477"/>
                  <a:pt x="268985" y="14477"/>
                </a:cubicBezTo>
                <a:lnTo>
                  <a:pt x="5996177" y="14477"/>
                </a:lnTo>
                <a:cubicBezTo>
                  <a:pt x="6136766" y="14477"/>
                  <a:pt x="6250686" y="128397"/>
                  <a:pt x="6250686" y="268986"/>
                </a:cubicBezTo>
                <a:lnTo>
                  <a:pt x="6250686" y="268986"/>
                </a:lnTo>
                <a:cubicBezTo>
                  <a:pt x="6250686" y="409575"/>
                  <a:pt x="6136766" y="523494"/>
                  <a:pt x="5996177" y="523494"/>
                </a:cubicBezTo>
                <a:lnTo>
                  <a:pt x="268985" y="523494"/>
                </a:lnTo>
                <a:cubicBezTo>
                  <a:pt x="128397" y="523494"/>
                  <a:pt x="14477" y="409575"/>
                  <a:pt x="14477" y="268986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55847" y="3579875"/>
            <a:ext cx="6233160" cy="537972"/>
          </a:xfrm>
          <a:custGeom>
            <a:avLst/>
            <a:gdLst>
              <a:gd name="connsiteX0" fmla="*/ 14478 w 6233160"/>
              <a:gd name="connsiteY0" fmla="*/ 268986 h 537972"/>
              <a:gd name="connsiteX1" fmla="*/ 268986 w 6233160"/>
              <a:gd name="connsiteY1" fmla="*/ 14478 h 537972"/>
              <a:gd name="connsiteX2" fmla="*/ 5964173 w 6233160"/>
              <a:gd name="connsiteY2" fmla="*/ 14478 h 537972"/>
              <a:gd name="connsiteX3" fmla="*/ 6218682 w 6233160"/>
              <a:gd name="connsiteY3" fmla="*/ 268986 h 537972"/>
              <a:gd name="connsiteX4" fmla="*/ 6218682 w 6233160"/>
              <a:gd name="connsiteY4" fmla="*/ 268986 h 537972"/>
              <a:gd name="connsiteX5" fmla="*/ 5964173 w 6233160"/>
              <a:gd name="connsiteY5" fmla="*/ 523494 h 537972"/>
              <a:gd name="connsiteX6" fmla="*/ 268986 w 6233160"/>
              <a:gd name="connsiteY6" fmla="*/ 523494 h 537972"/>
              <a:gd name="connsiteX7" fmla="*/ 14478 w 6233160"/>
              <a:gd name="connsiteY7" fmla="*/ 268986 h 537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33160" h="537972">
                <a:moveTo>
                  <a:pt x="14478" y="268986"/>
                </a:moveTo>
                <a:cubicBezTo>
                  <a:pt x="14478" y="128397"/>
                  <a:pt x="128397" y="14478"/>
                  <a:pt x="268986" y="14478"/>
                </a:cubicBezTo>
                <a:lnTo>
                  <a:pt x="5964173" y="14478"/>
                </a:lnTo>
                <a:cubicBezTo>
                  <a:pt x="6104763" y="14478"/>
                  <a:pt x="6218682" y="128397"/>
                  <a:pt x="6218682" y="268986"/>
                </a:cubicBezTo>
                <a:lnTo>
                  <a:pt x="6218682" y="268986"/>
                </a:lnTo>
                <a:cubicBezTo>
                  <a:pt x="6218682" y="409575"/>
                  <a:pt x="6104763" y="523494"/>
                  <a:pt x="5964173" y="523494"/>
                </a:cubicBezTo>
                <a:lnTo>
                  <a:pt x="268986" y="523494"/>
                </a:lnTo>
                <a:cubicBezTo>
                  <a:pt x="128397" y="523494"/>
                  <a:pt x="14478" y="409575"/>
                  <a:pt x="14478" y="268986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50820" y="5155691"/>
            <a:ext cx="6188964" cy="536447"/>
          </a:xfrm>
          <a:custGeom>
            <a:avLst/>
            <a:gdLst>
              <a:gd name="connsiteX0" fmla="*/ 14477 w 6188964"/>
              <a:gd name="connsiteY0" fmla="*/ 268223 h 536447"/>
              <a:gd name="connsiteX1" fmla="*/ 268223 w 6188964"/>
              <a:gd name="connsiteY1" fmla="*/ 14478 h 536447"/>
              <a:gd name="connsiteX2" fmla="*/ 5920739 w 6188964"/>
              <a:gd name="connsiteY2" fmla="*/ 14478 h 536447"/>
              <a:gd name="connsiteX3" fmla="*/ 6174486 w 6188964"/>
              <a:gd name="connsiteY3" fmla="*/ 268223 h 536447"/>
              <a:gd name="connsiteX4" fmla="*/ 6174486 w 6188964"/>
              <a:gd name="connsiteY4" fmla="*/ 268223 h 536447"/>
              <a:gd name="connsiteX5" fmla="*/ 5920739 w 6188964"/>
              <a:gd name="connsiteY5" fmla="*/ 521970 h 536447"/>
              <a:gd name="connsiteX6" fmla="*/ 268223 w 6188964"/>
              <a:gd name="connsiteY6" fmla="*/ 521970 h 536447"/>
              <a:gd name="connsiteX7" fmla="*/ 14477 w 6188964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188964" h="536447">
                <a:moveTo>
                  <a:pt x="14477" y="268223"/>
                </a:moveTo>
                <a:cubicBezTo>
                  <a:pt x="14477" y="128142"/>
                  <a:pt x="128142" y="14478"/>
                  <a:pt x="268223" y="14478"/>
                </a:cubicBezTo>
                <a:lnTo>
                  <a:pt x="5920739" y="14478"/>
                </a:lnTo>
                <a:cubicBezTo>
                  <a:pt x="6060821" y="14478"/>
                  <a:pt x="6174486" y="128142"/>
                  <a:pt x="6174486" y="268223"/>
                </a:cubicBezTo>
                <a:lnTo>
                  <a:pt x="6174486" y="268223"/>
                </a:lnTo>
                <a:cubicBezTo>
                  <a:pt x="6174486" y="408304"/>
                  <a:pt x="6060821" y="521970"/>
                  <a:pt x="5920739" y="521970"/>
                </a:cubicBezTo>
                <a:lnTo>
                  <a:pt x="268223" y="521970"/>
                </a:lnTo>
                <a:cubicBezTo>
                  <a:pt x="128142" y="521970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09700"/>
            <a:ext cx="3479800" cy="4953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37700" y="4445000"/>
            <a:ext cx="1816100" cy="571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本讲授课内容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89300" y="45466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文件操作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14700" y="28956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字符处理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844800" y="2171700"/>
            <a:ext cx="1828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标准库与非标准库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530600" y="3695700"/>
            <a:ext cx="1143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字符串处理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921000" y="5270500"/>
            <a:ext cx="1371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标准语言补充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665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1828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文件操作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82700" y="901700"/>
            <a:ext cx="92964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所谓“文件”一般是指存储在外部介质上数据的集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11300" y="1485900"/>
            <a:ext cx="4953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合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82700" y="2298700"/>
            <a:ext cx="93472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基于数据流的概念，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语言提供了丰富的输入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/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输出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11300" y="2882900"/>
            <a:ext cx="8128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12900" y="3543300"/>
            <a:ext cx="14097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文本流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12900" y="4140200"/>
            <a:ext cx="17653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二进制流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500" y="1333500"/>
            <a:ext cx="9017000" cy="5486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95300" y="330200"/>
            <a:ext cx="1828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文件操作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511800" y="152400"/>
            <a:ext cx="8255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							</a:tabLst>
            </a:pPr>
            <a:r>
              <a:rPr lang="en-US" altLang="zh-CN" sz="21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注意：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511800" y="482600"/>
            <a:ext cx="54610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							</a:tabLst>
            </a:pPr>
            <a:r>
              <a:rPr lang="en-US" altLang="zh-CN" sz="2198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虽然可以利用</a:t>
            </a:r>
            <a:r>
              <a:rPr lang="en-US" altLang="zh-CN" sz="2198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FILE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类型定义变量</a:t>
            </a:r>
            <a:r>
              <a:rPr lang="en-US" altLang="zh-CN" sz="2198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,</a:t>
            </a:r>
            <a:r>
              <a:rPr lang="en-US" altLang="zh-CN" sz="2198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但只有通过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82700" y="825500"/>
            <a:ext cx="97536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文件的打开与关闭函数：</a:t>
            </a:r>
            <a:r>
              <a:rPr lang="en-US" altLang="zh-CN" sz="21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fopen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生成的</a:t>
            </a:r>
            <a:r>
              <a:rPr lang="en-US" altLang="zh-CN" sz="21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FILE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类型的对象才是有意义的</a:t>
            </a:r>
            <a:r>
              <a:rPr lang="en-US" altLang="zh-CN" sz="21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311400"/>
            <a:ext cx="10985500" cy="965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1828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文件操作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82700" y="952500"/>
            <a:ext cx="95504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设有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FILE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*fp;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，且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盘根目录下存在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a.txt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文件，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11300" y="1384300"/>
            <a:ext cx="64516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文件内容为“This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is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an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example.”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1400" y="2044700"/>
            <a:ext cx="9880600" cy="4127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1828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文件操作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57300" y="812800"/>
            <a:ext cx="87757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标准库提供了定位函数以帮助用户实现对文件的随机定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85900" y="1244600"/>
            <a:ext cx="11430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位读写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57300" y="1676400"/>
            <a:ext cx="43942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语言中的文件定位函数：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2200" y="1701800"/>
            <a:ext cx="10147300" cy="5156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665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27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533400"/>
            <a:ext cx="10515600" cy="6057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495300" algn="l"/>
                <a:tab pos="723900" algn="l"/>
                <a:tab pos="787400" algn="l"/>
                <a:tab pos="1346200" algn="l"/>
                <a:tab pos="1905000" algn="l"/>
                <a:tab pos="21844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文件操作</a:t>
            </a:r>
          </a:p>
          <a:p>
            <a:pPr>
              <a:lnSpc>
                <a:spcPts val="4400"/>
              </a:lnSpc>
              <a:tabLst>
                <a:tab pos="495300" algn="l"/>
                <a:tab pos="723900" algn="l"/>
                <a:tab pos="787400" algn="l"/>
                <a:tab pos="1346200" algn="l"/>
                <a:tab pos="1905000" algn="l"/>
                <a:tab pos="2184400" algn="l"/>
              </a:tabLst>
            </a:pPr>
            <a:r>
              <a:rPr lang="en-US" altLang="zh-CN" dirty="0" smtClean="0"/>
              <a:t>	</a:t>
            </a:r>
            <a:r>
              <a:rPr lang="en-US" altLang="zh-CN" sz="224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请在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盘根目录下建立一个名为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a.txt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的文本文件，其内容设</a:t>
            </a:r>
          </a:p>
          <a:p>
            <a:pPr>
              <a:lnSpc>
                <a:spcPts val="3000"/>
              </a:lnSpc>
              <a:tabLst>
                <a:tab pos="495300" algn="l"/>
                <a:tab pos="723900" algn="l"/>
                <a:tab pos="787400" algn="l"/>
                <a:tab pos="1346200" algn="l"/>
                <a:tab pos="1905000" algn="l"/>
                <a:tab pos="21844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置为：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This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ia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an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example,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given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by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Wenbin.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495300" algn="l"/>
                <a:tab pos="723900" algn="l"/>
                <a:tab pos="787400" algn="l"/>
                <a:tab pos="1346200" algn="l"/>
                <a:tab pos="1905000" algn="l"/>
                <a:tab pos="2184400" algn="l"/>
              </a:tabLst>
            </a:pPr>
            <a:r>
              <a:rPr lang="en-US" altLang="zh-CN" dirty="0" smtClean="0"/>
              <a:t>			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&lt;stdio.h&gt;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&lt;stdlib.h&gt;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&lt;memory.h&gt;</a:t>
            </a:r>
          </a:p>
          <a:p>
            <a:pPr>
              <a:lnSpc>
                <a:spcPts val="2400"/>
              </a:lnSpc>
              <a:tabLst>
                <a:tab pos="495300" algn="l"/>
                <a:tab pos="723900" algn="l"/>
                <a:tab pos="787400" algn="l"/>
                <a:tab pos="1346200" algn="l"/>
                <a:tab pos="1905000" algn="l"/>
                <a:tab pos="21844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&lt;string.h&gt;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&lt;assert.h&gt;</a:t>
            </a:r>
          </a:p>
          <a:p>
            <a:pPr>
              <a:lnSpc>
                <a:spcPts val="2400"/>
              </a:lnSpc>
              <a:tabLst>
                <a:tab pos="495300" algn="l"/>
                <a:tab pos="723900" algn="l"/>
                <a:tab pos="787400" algn="l"/>
                <a:tab pos="1346200" algn="l"/>
                <a:tab pos="1905000" algn="l"/>
                <a:tab pos="21844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#define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MAX_LENGTH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1000</a:t>
            </a:r>
          </a:p>
          <a:p>
            <a:pPr>
              <a:lnSpc>
                <a:spcPts val="2400"/>
              </a:lnSpc>
              <a:tabLst>
                <a:tab pos="495300" algn="l"/>
                <a:tab pos="723900" algn="l"/>
                <a:tab pos="787400" algn="l"/>
                <a:tab pos="1346200" algn="l"/>
                <a:tab pos="1905000" algn="l"/>
                <a:tab pos="21844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2300"/>
              </a:lnSpc>
              <a:tabLst>
                <a:tab pos="495300" algn="l"/>
                <a:tab pos="723900" algn="l"/>
                <a:tab pos="787400" algn="l"/>
                <a:tab pos="1346200" algn="l"/>
                <a:tab pos="1905000" algn="l"/>
                <a:tab pos="21844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400"/>
              </a:lnSpc>
              <a:tabLst>
                <a:tab pos="495300" algn="l"/>
                <a:tab pos="723900" algn="l"/>
                <a:tab pos="787400" algn="l"/>
                <a:tab pos="1346200" algn="l"/>
                <a:tab pos="1905000" algn="l"/>
                <a:tab pos="2184400" algn="l"/>
              </a:tabLst>
            </a:pPr>
            <a:r>
              <a:rPr lang="en-US" altLang="zh-CN" dirty="0" smtClean="0"/>
              <a:t>		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FILE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fp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fopen("c:\\a.txt",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"r");</a:t>
            </a:r>
          </a:p>
          <a:p>
            <a:pPr>
              <a:lnSpc>
                <a:spcPts val="2400"/>
              </a:lnSpc>
              <a:tabLst>
                <a:tab pos="495300" algn="l"/>
                <a:tab pos="723900" algn="l"/>
                <a:tab pos="787400" algn="l"/>
                <a:tab pos="1346200" algn="l"/>
                <a:tab pos="1905000" algn="l"/>
                <a:tab pos="2184400" algn="l"/>
              </a:tabLst>
            </a:pPr>
            <a:r>
              <a:rPr lang="en-US" altLang="zh-CN" dirty="0" smtClean="0"/>
              <a:t>		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long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pos;</a:t>
            </a:r>
          </a:p>
          <a:p>
            <a:pPr>
              <a:lnSpc>
                <a:spcPts val="2400"/>
              </a:lnSpc>
              <a:tabLst>
                <a:tab pos="495300" algn="l"/>
                <a:tab pos="723900" algn="l"/>
                <a:tab pos="787400" algn="l"/>
                <a:tab pos="1346200" algn="l"/>
                <a:tab pos="1905000" algn="l"/>
                <a:tab pos="2184400" algn="l"/>
              </a:tabLst>
            </a:pPr>
            <a:r>
              <a:rPr lang="en-US" altLang="zh-CN" dirty="0" smtClean="0"/>
              <a:t>		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str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(char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*)malloc(MAX_LENGTH);</a:t>
            </a:r>
          </a:p>
          <a:p>
            <a:pPr>
              <a:lnSpc>
                <a:spcPts val="2300"/>
              </a:lnSpc>
              <a:tabLst>
                <a:tab pos="495300" algn="l"/>
                <a:tab pos="723900" algn="l"/>
                <a:tab pos="787400" algn="l"/>
                <a:tab pos="1346200" algn="l"/>
                <a:tab pos="1905000" algn="l"/>
                <a:tab pos="2184400" algn="l"/>
              </a:tabLst>
            </a:pPr>
            <a:r>
              <a:rPr lang="en-US" altLang="zh-CN" dirty="0" smtClean="0"/>
              <a:t>		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assert(str);</a:t>
            </a:r>
          </a:p>
          <a:p>
            <a:pPr>
              <a:lnSpc>
                <a:spcPts val="2400"/>
              </a:lnSpc>
              <a:tabLst>
                <a:tab pos="495300" algn="l"/>
                <a:tab pos="723900" algn="l"/>
                <a:tab pos="787400" algn="l"/>
                <a:tab pos="1346200" algn="l"/>
                <a:tab pos="1905000" algn="l"/>
                <a:tab pos="2184400" algn="l"/>
              </a:tabLst>
            </a:pPr>
            <a:r>
              <a:rPr lang="en-US" altLang="zh-CN" dirty="0" smtClean="0"/>
              <a:t>				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errno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2400"/>
              </a:lnSpc>
              <a:tabLst>
                <a:tab pos="495300" algn="l"/>
                <a:tab pos="723900" algn="l"/>
                <a:tab pos="787400" algn="l"/>
                <a:tab pos="1346200" algn="l"/>
                <a:tab pos="1905000" algn="l"/>
                <a:tab pos="2184400" algn="l"/>
              </a:tabLst>
            </a:pPr>
            <a:r>
              <a:rPr lang="en-US" altLang="zh-CN" dirty="0" smtClean="0"/>
              <a:t>		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if(!fp)</a:t>
            </a:r>
          </a:p>
          <a:p>
            <a:pPr>
              <a:lnSpc>
                <a:spcPts val="2300"/>
              </a:lnSpc>
              <a:tabLst>
                <a:tab pos="495300" algn="l"/>
                <a:tab pos="723900" algn="l"/>
                <a:tab pos="787400" algn="l"/>
                <a:tab pos="1346200" algn="l"/>
                <a:tab pos="1905000" algn="l"/>
                <a:tab pos="2184400" algn="l"/>
              </a:tabLst>
            </a:pPr>
            <a:r>
              <a:rPr lang="en-US" altLang="zh-CN" dirty="0" smtClean="0"/>
              <a:t>		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400"/>
              </a:lnSpc>
              <a:tabLst>
                <a:tab pos="495300" algn="l"/>
                <a:tab pos="723900" algn="l"/>
                <a:tab pos="787400" algn="l"/>
                <a:tab pos="1346200" algn="l"/>
                <a:tab pos="1905000" algn="l"/>
                <a:tab pos="2184400" algn="l"/>
              </a:tabLst>
            </a:pPr>
            <a:r>
              <a:rPr lang="en-US" altLang="zh-CN" dirty="0" smtClean="0"/>
              <a:t>			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fprintf(stderr,</a:t>
            </a:r>
          </a:p>
          <a:p>
            <a:pPr>
              <a:lnSpc>
                <a:spcPts val="2400"/>
              </a:lnSpc>
              <a:tabLst>
                <a:tab pos="495300" algn="l"/>
                <a:tab pos="723900" algn="l"/>
                <a:tab pos="787400" algn="l"/>
                <a:tab pos="1346200" algn="l"/>
                <a:tab pos="1905000" algn="l"/>
                <a:tab pos="2184400" algn="l"/>
              </a:tabLst>
            </a:pPr>
            <a:r>
              <a:rPr lang="en-US" altLang="zh-CN" dirty="0" smtClean="0"/>
              <a:t>						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"open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c:\a.txt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failed.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Error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code: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%s\n",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strerror(errno));</a:t>
            </a:r>
          </a:p>
          <a:p>
            <a:pPr>
              <a:lnSpc>
                <a:spcPts val="2400"/>
              </a:lnSpc>
              <a:tabLst>
                <a:tab pos="495300" algn="l"/>
                <a:tab pos="723900" algn="l"/>
                <a:tab pos="787400" algn="l"/>
                <a:tab pos="1346200" algn="l"/>
                <a:tab pos="1905000" algn="l"/>
                <a:tab pos="2184400" algn="l"/>
              </a:tabLst>
            </a:pPr>
            <a:r>
              <a:rPr lang="en-US" altLang="zh-CN" dirty="0" smtClean="0"/>
              <a:t>			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-1;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41500" y="6438900"/>
            <a:ext cx="139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198625" y="909066"/>
            <a:ext cx="10009631" cy="5806440"/>
          </a:xfrm>
          <a:custGeom>
            <a:avLst/>
            <a:gdLst>
              <a:gd name="connsiteX0" fmla="*/ 0 w 10009631"/>
              <a:gd name="connsiteY0" fmla="*/ 5806440 h 5806440"/>
              <a:gd name="connsiteX1" fmla="*/ 10009631 w 10009631"/>
              <a:gd name="connsiteY1" fmla="*/ 5806440 h 5806440"/>
              <a:gd name="connsiteX2" fmla="*/ 10009631 w 10009631"/>
              <a:gd name="connsiteY2" fmla="*/ 0 h 5806440"/>
              <a:gd name="connsiteX3" fmla="*/ 0 w 10009631"/>
              <a:gd name="connsiteY3" fmla="*/ 0 h 5806440"/>
              <a:gd name="connsiteX4" fmla="*/ 0 w 10009631"/>
              <a:gd name="connsiteY4" fmla="*/ 5806440 h 58064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09631" h="5806440">
                <a:moveTo>
                  <a:pt x="0" y="5806440"/>
                </a:moveTo>
                <a:lnTo>
                  <a:pt x="10009631" y="5806440"/>
                </a:lnTo>
                <a:lnTo>
                  <a:pt x="10009631" y="0"/>
                </a:lnTo>
                <a:lnTo>
                  <a:pt x="0" y="0"/>
                </a:lnTo>
                <a:lnTo>
                  <a:pt x="0" y="5806440"/>
                </a:lnTo>
              </a:path>
            </a:pathLst>
          </a:custGeom>
          <a:solidFill>
            <a:srgbClr val="d9e6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79575" y="890016"/>
            <a:ext cx="10047731" cy="5844540"/>
          </a:xfrm>
          <a:custGeom>
            <a:avLst/>
            <a:gdLst>
              <a:gd name="connsiteX0" fmla="*/ 19050 w 10047731"/>
              <a:gd name="connsiteY0" fmla="*/ 5825490 h 5844540"/>
              <a:gd name="connsiteX1" fmla="*/ 10028681 w 10047731"/>
              <a:gd name="connsiteY1" fmla="*/ 5825490 h 5844540"/>
              <a:gd name="connsiteX2" fmla="*/ 10028681 w 10047731"/>
              <a:gd name="connsiteY2" fmla="*/ 19050 h 5844540"/>
              <a:gd name="connsiteX3" fmla="*/ 19050 w 10047731"/>
              <a:gd name="connsiteY3" fmla="*/ 19050 h 5844540"/>
              <a:gd name="connsiteX4" fmla="*/ 19050 w 10047731"/>
              <a:gd name="connsiteY4" fmla="*/ 5825490 h 58445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47731" h="5844540">
                <a:moveTo>
                  <a:pt x="19050" y="5825490"/>
                </a:moveTo>
                <a:lnTo>
                  <a:pt x="10028681" y="5825490"/>
                </a:lnTo>
                <a:lnTo>
                  <a:pt x="10028681" y="19050"/>
                </a:lnTo>
                <a:lnTo>
                  <a:pt x="19050" y="19050"/>
                </a:lnTo>
                <a:lnTo>
                  <a:pt x="19050" y="582549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850900"/>
            <a:ext cx="10172700" cy="5969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92200" y="800100"/>
            <a:ext cx="10337800" cy="6057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68300"/>
            <a:ext cx="4000500" cy="118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927100" algn="l"/>
                <a:tab pos="13462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文件操作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927100" algn="l"/>
                <a:tab pos="1346200" algn="l"/>
              </a:tabLst>
            </a:pPr>
            <a:r>
              <a:rPr lang="en-US" altLang="zh-CN" dirty="0" smtClean="0"/>
              <a:t>	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fscanf(fp,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"%s",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str);</a:t>
            </a:r>
          </a:p>
          <a:p>
            <a:pPr>
              <a:lnSpc>
                <a:spcPts val="2400"/>
              </a:lnSpc>
              <a:tabLst>
                <a:tab pos="927100" algn="l"/>
                <a:tab pos="13462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puts(str);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41500" y="1574800"/>
            <a:ext cx="33528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fseek(fp,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8L,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SEEK_SET);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753100" y="1574800"/>
            <a:ext cx="22225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pos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ftell(fp);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82700" y="2032000"/>
            <a:ext cx="9893300" cy="4521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558800" algn="l"/>
                <a:tab pos="12573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if(-1L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pos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&amp;&amp;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errno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0)</a:t>
            </a:r>
          </a:p>
          <a:p>
            <a:pPr>
              <a:lnSpc>
                <a:spcPts val="2400"/>
              </a:lnSpc>
              <a:tabLst>
                <a:tab pos="558800" algn="l"/>
                <a:tab pos="12573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400"/>
              </a:lnSpc>
              <a:tabLst>
                <a:tab pos="558800" algn="l"/>
                <a:tab pos="1257300" algn="l"/>
              </a:tabLst>
            </a:pPr>
            <a:r>
              <a:rPr lang="en-US" altLang="zh-CN" dirty="0" smtClean="0"/>
              <a:t>		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fprintf(stderr,</a:t>
            </a:r>
          </a:p>
          <a:p>
            <a:pPr>
              <a:lnSpc>
                <a:spcPts val="2400"/>
              </a:lnSpc>
              <a:tabLst>
                <a:tab pos="558800" algn="l"/>
                <a:tab pos="1257300" algn="l"/>
              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返回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c:\a.txt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的指针当前读取位置失败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.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Error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code: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%s\n",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strerror(errno));</a:t>
            </a:r>
          </a:p>
          <a:p>
            <a:pPr>
              <a:lnSpc>
                <a:spcPts val="2300"/>
              </a:lnSpc>
              <a:tabLst>
                <a:tab pos="558800" algn="l"/>
                <a:tab pos="12573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-1;</a:t>
            </a:r>
          </a:p>
          <a:p>
            <a:pPr>
              <a:lnSpc>
                <a:spcPts val="2300"/>
              </a:lnSpc>
              <a:tabLst>
                <a:tab pos="558800" algn="l"/>
                <a:tab pos="12573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2400"/>
              </a:lnSpc>
              <a:tabLst>
                <a:tab pos="558800" algn="l"/>
                <a:tab pos="1257300" algn="l"/>
              </a:tabLst>
            </a:pPr>
            <a:r>
              <a:rPr lang="en-US" altLang="zh-CN" dirty="0" smtClean="0"/>
              <a:t>	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20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指针当前位置为：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%ld\n",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pos);</a:t>
            </a:r>
          </a:p>
          <a:p>
            <a:pPr>
              <a:lnSpc>
                <a:spcPts val="2300"/>
              </a:lnSpc>
              <a:tabLst>
                <a:tab pos="558800" algn="l"/>
                <a:tab pos="12573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fscanf(fp,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"%s",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str);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        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puts(str);</a:t>
            </a:r>
          </a:p>
          <a:p>
            <a:pPr>
              <a:lnSpc>
                <a:spcPts val="2400"/>
              </a:lnSpc>
              <a:tabLst>
                <a:tab pos="558800" algn="l"/>
                <a:tab pos="12573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fseek(fp,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20L,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SEEK_SET);</a:t>
            </a:r>
          </a:p>
          <a:p>
            <a:pPr>
              <a:lnSpc>
                <a:spcPts val="2400"/>
              </a:lnSpc>
              <a:tabLst>
                <a:tab pos="558800" algn="l"/>
                <a:tab pos="12573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fscanf(fp,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"%s",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str);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        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puts(str);</a:t>
            </a:r>
          </a:p>
          <a:p>
            <a:pPr>
              <a:lnSpc>
                <a:spcPts val="2400"/>
              </a:lnSpc>
              <a:tabLst>
                <a:tab pos="558800" algn="l"/>
                <a:tab pos="12573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fseek(fp,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pos,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SEEK_SET);</a:t>
            </a:r>
          </a:p>
          <a:p>
            <a:pPr>
              <a:lnSpc>
                <a:spcPts val="2400"/>
              </a:lnSpc>
              <a:tabLst>
                <a:tab pos="558800" algn="l"/>
                <a:tab pos="12573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fscanf(fp,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"%s",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str);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puts(str);</a:t>
            </a:r>
          </a:p>
          <a:p>
            <a:pPr>
              <a:lnSpc>
                <a:spcPts val="2400"/>
              </a:lnSpc>
              <a:tabLst>
                <a:tab pos="558800" algn="l"/>
                <a:tab pos="12573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fclose(fp);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关闭文件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2300"/>
              </a:lnSpc>
              <a:tabLst>
                <a:tab pos="558800" algn="l"/>
                <a:tab pos="12573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free(str);</a:t>
            </a:r>
          </a:p>
          <a:p>
            <a:pPr>
              <a:lnSpc>
                <a:spcPts val="2400"/>
              </a:lnSpc>
              <a:tabLst>
                <a:tab pos="558800" algn="l"/>
                <a:tab pos="12573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82700" y="6451600"/>
            <a:ext cx="139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9089135" y="2086355"/>
            <a:ext cx="533400" cy="448055"/>
          </a:xfrm>
          <a:custGeom>
            <a:avLst/>
            <a:gdLst>
              <a:gd name="connsiteX0" fmla="*/ 0 w 533400"/>
              <a:gd name="connsiteY0" fmla="*/ 0 h 448055"/>
              <a:gd name="connsiteX1" fmla="*/ 298069 w 533400"/>
              <a:gd name="connsiteY1" fmla="*/ 0 h 448055"/>
              <a:gd name="connsiteX2" fmla="*/ 533400 w 533400"/>
              <a:gd name="connsiteY2" fmla="*/ 224027 h 448055"/>
              <a:gd name="connsiteX3" fmla="*/ 298069 w 533400"/>
              <a:gd name="connsiteY3" fmla="*/ 448055 h 448055"/>
              <a:gd name="connsiteX4" fmla="*/ 0 w 533400"/>
              <a:gd name="connsiteY4" fmla="*/ 448055 h 448055"/>
              <a:gd name="connsiteX5" fmla="*/ 235331 w 533400"/>
              <a:gd name="connsiteY5" fmla="*/ 224027 h 448055"/>
              <a:gd name="connsiteX6" fmla="*/ 0 w 533400"/>
              <a:gd name="connsiteY6" fmla="*/ 0 h 4480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8055">
                <a:moveTo>
                  <a:pt x="0" y="0"/>
                </a:moveTo>
                <a:lnTo>
                  <a:pt x="298069" y="0"/>
                </a:lnTo>
                <a:lnTo>
                  <a:pt x="533400" y="224027"/>
                </a:lnTo>
                <a:lnTo>
                  <a:pt x="298069" y="448055"/>
                </a:lnTo>
                <a:lnTo>
                  <a:pt x="0" y="448055"/>
                </a:lnTo>
                <a:lnTo>
                  <a:pt x="235331" y="224027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65207" y="2086355"/>
            <a:ext cx="533400" cy="448055"/>
          </a:xfrm>
          <a:custGeom>
            <a:avLst/>
            <a:gdLst>
              <a:gd name="connsiteX0" fmla="*/ 0 w 533400"/>
              <a:gd name="connsiteY0" fmla="*/ 0 h 448055"/>
              <a:gd name="connsiteX1" fmla="*/ 298069 w 533400"/>
              <a:gd name="connsiteY1" fmla="*/ 0 h 448055"/>
              <a:gd name="connsiteX2" fmla="*/ 533400 w 533400"/>
              <a:gd name="connsiteY2" fmla="*/ 224027 h 448055"/>
              <a:gd name="connsiteX3" fmla="*/ 298069 w 533400"/>
              <a:gd name="connsiteY3" fmla="*/ 448055 h 448055"/>
              <a:gd name="connsiteX4" fmla="*/ 0 w 533400"/>
              <a:gd name="connsiteY4" fmla="*/ 448055 h 448055"/>
              <a:gd name="connsiteX5" fmla="*/ 235331 w 533400"/>
              <a:gd name="connsiteY5" fmla="*/ 224027 h 448055"/>
              <a:gd name="connsiteX6" fmla="*/ 0 w 533400"/>
              <a:gd name="connsiteY6" fmla="*/ 0 h 4480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8055">
                <a:moveTo>
                  <a:pt x="0" y="0"/>
                </a:moveTo>
                <a:lnTo>
                  <a:pt x="298069" y="0"/>
                </a:lnTo>
                <a:lnTo>
                  <a:pt x="533400" y="224027"/>
                </a:lnTo>
                <a:lnTo>
                  <a:pt x="298069" y="448055"/>
                </a:lnTo>
                <a:lnTo>
                  <a:pt x="0" y="448055"/>
                </a:lnTo>
                <a:lnTo>
                  <a:pt x="235331" y="224027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241280" y="2086355"/>
            <a:ext cx="531876" cy="448055"/>
          </a:xfrm>
          <a:custGeom>
            <a:avLst/>
            <a:gdLst>
              <a:gd name="connsiteX0" fmla="*/ 0 w 531876"/>
              <a:gd name="connsiteY0" fmla="*/ 0 h 448055"/>
              <a:gd name="connsiteX1" fmla="*/ 296544 w 531876"/>
              <a:gd name="connsiteY1" fmla="*/ 0 h 448055"/>
              <a:gd name="connsiteX2" fmla="*/ 531876 w 531876"/>
              <a:gd name="connsiteY2" fmla="*/ 224027 h 448055"/>
              <a:gd name="connsiteX3" fmla="*/ 296544 w 531876"/>
              <a:gd name="connsiteY3" fmla="*/ 448055 h 448055"/>
              <a:gd name="connsiteX4" fmla="*/ 0 w 531876"/>
              <a:gd name="connsiteY4" fmla="*/ 448055 h 448055"/>
              <a:gd name="connsiteX5" fmla="*/ 235330 w 531876"/>
              <a:gd name="connsiteY5" fmla="*/ 224027 h 448055"/>
              <a:gd name="connsiteX6" fmla="*/ 0 w 531876"/>
              <a:gd name="connsiteY6" fmla="*/ 0 h 4480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1876" h="448055">
                <a:moveTo>
                  <a:pt x="0" y="0"/>
                </a:moveTo>
                <a:lnTo>
                  <a:pt x="296544" y="0"/>
                </a:lnTo>
                <a:lnTo>
                  <a:pt x="531876" y="224027"/>
                </a:lnTo>
                <a:lnTo>
                  <a:pt x="296544" y="448055"/>
                </a:lnTo>
                <a:lnTo>
                  <a:pt x="0" y="448055"/>
                </a:lnTo>
                <a:lnTo>
                  <a:pt x="235330" y="224027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13532" y="4437887"/>
            <a:ext cx="6394703" cy="536448"/>
          </a:xfrm>
          <a:custGeom>
            <a:avLst/>
            <a:gdLst>
              <a:gd name="connsiteX0" fmla="*/ 14477 w 6394703"/>
              <a:gd name="connsiteY0" fmla="*/ 268224 h 536448"/>
              <a:gd name="connsiteX1" fmla="*/ 268223 w 6394703"/>
              <a:gd name="connsiteY1" fmla="*/ 14478 h 536448"/>
              <a:gd name="connsiteX2" fmla="*/ 6126479 w 6394703"/>
              <a:gd name="connsiteY2" fmla="*/ 14478 h 536448"/>
              <a:gd name="connsiteX3" fmla="*/ 6380225 w 6394703"/>
              <a:gd name="connsiteY3" fmla="*/ 268224 h 536448"/>
              <a:gd name="connsiteX4" fmla="*/ 6380225 w 6394703"/>
              <a:gd name="connsiteY4" fmla="*/ 268224 h 536448"/>
              <a:gd name="connsiteX5" fmla="*/ 6126479 w 6394703"/>
              <a:gd name="connsiteY5" fmla="*/ 521970 h 536448"/>
              <a:gd name="connsiteX6" fmla="*/ 268223 w 6394703"/>
              <a:gd name="connsiteY6" fmla="*/ 521970 h 536448"/>
              <a:gd name="connsiteX7" fmla="*/ 14477 w 6394703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394703" h="536448">
                <a:moveTo>
                  <a:pt x="14477" y="268224"/>
                </a:moveTo>
                <a:cubicBezTo>
                  <a:pt x="14477" y="128143"/>
                  <a:pt x="128142" y="14478"/>
                  <a:pt x="268223" y="14478"/>
                </a:cubicBezTo>
                <a:lnTo>
                  <a:pt x="6126479" y="14478"/>
                </a:lnTo>
                <a:cubicBezTo>
                  <a:pt x="6266561" y="14478"/>
                  <a:pt x="6380225" y="128143"/>
                  <a:pt x="6380225" y="268224"/>
                </a:cubicBezTo>
                <a:lnTo>
                  <a:pt x="6380225" y="268224"/>
                </a:lnTo>
                <a:cubicBezTo>
                  <a:pt x="6380225" y="408305"/>
                  <a:pt x="6266561" y="521970"/>
                  <a:pt x="6126479" y="521970"/>
                </a:cubicBezTo>
                <a:lnTo>
                  <a:pt x="268223" y="521970"/>
                </a:lnTo>
                <a:cubicBezTo>
                  <a:pt x="128142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44011" y="2778251"/>
            <a:ext cx="6243827" cy="536448"/>
          </a:xfrm>
          <a:custGeom>
            <a:avLst/>
            <a:gdLst>
              <a:gd name="connsiteX0" fmla="*/ 14477 w 6243827"/>
              <a:gd name="connsiteY0" fmla="*/ 268224 h 536448"/>
              <a:gd name="connsiteX1" fmla="*/ 268223 w 6243827"/>
              <a:gd name="connsiteY1" fmla="*/ 14477 h 536448"/>
              <a:gd name="connsiteX2" fmla="*/ 5975604 w 6243827"/>
              <a:gd name="connsiteY2" fmla="*/ 14477 h 536448"/>
              <a:gd name="connsiteX3" fmla="*/ 6229350 w 6243827"/>
              <a:gd name="connsiteY3" fmla="*/ 268224 h 536448"/>
              <a:gd name="connsiteX4" fmla="*/ 6229350 w 6243827"/>
              <a:gd name="connsiteY4" fmla="*/ 268224 h 536448"/>
              <a:gd name="connsiteX5" fmla="*/ 5975604 w 6243827"/>
              <a:gd name="connsiteY5" fmla="*/ 521969 h 536448"/>
              <a:gd name="connsiteX6" fmla="*/ 268223 w 6243827"/>
              <a:gd name="connsiteY6" fmla="*/ 521969 h 536448"/>
              <a:gd name="connsiteX7" fmla="*/ 14477 w 6243827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43827" h="536448">
                <a:moveTo>
                  <a:pt x="14477" y="268224"/>
                </a:moveTo>
                <a:cubicBezTo>
                  <a:pt x="14477" y="128143"/>
                  <a:pt x="128142" y="14477"/>
                  <a:pt x="268223" y="14477"/>
                </a:cubicBezTo>
                <a:lnTo>
                  <a:pt x="5975604" y="14477"/>
                </a:lnTo>
                <a:cubicBezTo>
                  <a:pt x="6115811" y="14477"/>
                  <a:pt x="6229350" y="128143"/>
                  <a:pt x="6229350" y="268224"/>
                </a:cubicBezTo>
                <a:lnTo>
                  <a:pt x="6229350" y="268224"/>
                </a:lnTo>
                <a:cubicBezTo>
                  <a:pt x="6229350" y="408432"/>
                  <a:pt x="6115684" y="521969"/>
                  <a:pt x="5975604" y="521969"/>
                </a:cubicBezTo>
                <a:lnTo>
                  <a:pt x="268223" y="521969"/>
                </a:lnTo>
                <a:cubicBezTo>
                  <a:pt x="128142" y="521969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74620" y="2054351"/>
            <a:ext cx="6265164" cy="537972"/>
          </a:xfrm>
          <a:custGeom>
            <a:avLst/>
            <a:gdLst>
              <a:gd name="connsiteX0" fmla="*/ 14477 w 6265164"/>
              <a:gd name="connsiteY0" fmla="*/ 268986 h 537972"/>
              <a:gd name="connsiteX1" fmla="*/ 268985 w 6265164"/>
              <a:gd name="connsiteY1" fmla="*/ 14477 h 537972"/>
              <a:gd name="connsiteX2" fmla="*/ 5996177 w 6265164"/>
              <a:gd name="connsiteY2" fmla="*/ 14477 h 537972"/>
              <a:gd name="connsiteX3" fmla="*/ 6250686 w 6265164"/>
              <a:gd name="connsiteY3" fmla="*/ 268986 h 537972"/>
              <a:gd name="connsiteX4" fmla="*/ 6250686 w 6265164"/>
              <a:gd name="connsiteY4" fmla="*/ 268986 h 537972"/>
              <a:gd name="connsiteX5" fmla="*/ 5996177 w 6265164"/>
              <a:gd name="connsiteY5" fmla="*/ 523494 h 537972"/>
              <a:gd name="connsiteX6" fmla="*/ 268985 w 6265164"/>
              <a:gd name="connsiteY6" fmla="*/ 523494 h 537972"/>
              <a:gd name="connsiteX7" fmla="*/ 14477 w 6265164"/>
              <a:gd name="connsiteY7" fmla="*/ 268986 h 537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65164" h="537972">
                <a:moveTo>
                  <a:pt x="14477" y="268986"/>
                </a:moveTo>
                <a:cubicBezTo>
                  <a:pt x="14477" y="128397"/>
                  <a:pt x="128397" y="14477"/>
                  <a:pt x="268985" y="14477"/>
                </a:cubicBezTo>
                <a:lnTo>
                  <a:pt x="5996177" y="14477"/>
                </a:lnTo>
                <a:cubicBezTo>
                  <a:pt x="6136766" y="14477"/>
                  <a:pt x="6250686" y="128397"/>
                  <a:pt x="6250686" y="268986"/>
                </a:cubicBezTo>
                <a:lnTo>
                  <a:pt x="6250686" y="268986"/>
                </a:lnTo>
                <a:cubicBezTo>
                  <a:pt x="6250686" y="409575"/>
                  <a:pt x="6136766" y="523494"/>
                  <a:pt x="5996177" y="523494"/>
                </a:cubicBezTo>
                <a:lnTo>
                  <a:pt x="268985" y="523494"/>
                </a:lnTo>
                <a:cubicBezTo>
                  <a:pt x="128397" y="523494"/>
                  <a:pt x="14477" y="409575"/>
                  <a:pt x="14477" y="268986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55847" y="3579875"/>
            <a:ext cx="6233160" cy="537972"/>
          </a:xfrm>
          <a:custGeom>
            <a:avLst/>
            <a:gdLst>
              <a:gd name="connsiteX0" fmla="*/ 14478 w 6233160"/>
              <a:gd name="connsiteY0" fmla="*/ 268986 h 537972"/>
              <a:gd name="connsiteX1" fmla="*/ 268986 w 6233160"/>
              <a:gd name="connsiteY1" fmla="*/ 14478 h 537972"/>
              <a:gd name="connsiteX2" fmla="*/ 5964173 w 6233160"/>
              <a:gd name="connsiteY2" fmla="*/ 14478 h 537972"/>
              <a:gd name="connsiteX3" fmla="*/ 6218682 w 6233160"/>
              <a:gd name="connsiteY3" fmla="*/ 268986 h 537972"/>
              <a:gd name="connsiteX4" fmla="*/ 6218682 w 6233160"/>
              <a:gd name="connsiteY4" fmla="*/ 268986 h 537972"/>
              <a:gd name="connsiteX5" fmla="*/ 5964173 w 6233160"/>
              <a:gd name="connsiteY5" fmla="*/ 523494 h 537972"/>
              <a:gd name="connsiteX6" fmla="*/ 268986 w 6233160"/>
              <a:gd name="connsiteY6" fmla="*/ 523494 h 537972"/>
              <a:gd name="connsiteX7" fmla="*/ 14478 w 6233160"/>
              <a:gd name="connsiteY7" fmla="*/ 268986 h 537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33160" h="537972">
                <a:moveTo>
                  <a:pt x="14478" y="268986"/>
                </a:moveTo>
                <a:cubicBezTo>
                  <a:pt x="14478" y="128397"/>
                  <a:pt x="128397" y="14478"/>
                  <a:pt x="268986" y="14478"/>
                </a:cubicBezTo>
                <a:lnTo>
                  <a:pt x="5964173" y="14478"/>
                </a:lnTo>
                <a:cubicBezTo>
                  <a:pt x="6104763" y="14478"/>
                  <a:pt x="6218682" y="128397"/>
                  <a:pt x="6218682" y="268986"/>
                </a:cubicBezTo>
                <a:lnTo>
                  <a:pt x="6218682" y="268986"/>
                </a:lnTo>
                <a:cubicBezTo>
                  <a:pt x="6218682" y="409575"/>
                  <a:pt x="6104763" y="523494"/>
                  <a:pt x="5964173" y="523494"/>
                </a:cubicBezTo>
                <a:lnTo>
                  <a:pt x="268986" y="523494"/>
                </a:lnTo>
                <a:cubicBezTo>
                  <a:pt x="128397" y="523494"/>
                  <a:pt x="14478" y="409575"/>
                  <a:pt x="14478" y="268986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50820" y="5155691"/>
            <a:ext cx="6188964" cy="536447"/>
          </a:xfrm>
          <a:custGeom>
            <a:avLst/>
            <a:gdLst>
              <a:gd name="connsiteX0" fmla="*/ 14477 w 6188964"/>
              <a:gd name="connsiteY0" fmla="*/ 268223 h 536447"/>
              <a:gd name="connsiteX1" fmla="*/ 268223 w 6188964"/>
              <a:gd name="connsiteY1" fmla="*/ 14478 h 536447"/>
              <a:gd name="connsiteX2" fmla="*/ 5920739 w 6188964"/>
              <a:gd name="connsiteY2" fmla="*/ 14478 h 536447"/>
              <a:gd name="connsiteX3" fmla="*/ 6174486 w 6188964"/>
              <a:gd name="connsiteY3" fmla="*/ 268223 h 536447"/>
              <a:gd name="connsiteX4" fmla="*/ 6174486 w 6188964"/>
              <a:gd name="connsiteY4" fmla="*/ 268223 h 536447"/>
              <a:gd name="connsiteX5" fmla="*/ 5920739 w 6188964"/>
              <a:gd name="connsiteY5" fmla="*/ 521970 h 536447"/>
              <a:gd name="connsiteX6" fmla="*/ 268223 w 6188964"/>
              <a:gd name="connsiteY6" fmla="*/ 521970 h 536447"/>
              <a:gd name="connsiteX7" fmla="*/ 14477 w 6188964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188964" h="536447">
                <a:moveTo>
                  <a:pt x="14477" y="268223"/>
                </a:moveTo>
                <a:cubicBezTo>
                  <a:pt x="14477" y="128142"/>
                  <a:pt x="128142" y="14478"/>
                  <a:pt x="268223" y="14478"/>
                </a:cubicBezTo>
                <a:lnTo>
                  <a:pt x="5920739" y="14478"/>
                </a:lnTo>
                <a:cubicBezTo>
                  <a:pt x="6060821" y="14478"/>
                  <a:pt x="6174486" y="128142"/>
                  <a:pt x="6174486" y="268223"/>
                </a:cubicBezTo>
                <a:lnTo>
                  <a:pt x="6174486" y="268223"/>
                </a:lnTo>
                <a:cubicBezTo>
                  <a:pt x="6174486" y="408304"/>
                  <a:pt x="6060821" y="521970"/>
                  <a:pt x="5920739" y="521970"/>
                </a:cubicBezTo>
                <a:lnTo>
                  <a:pt x="268223" y="521970"/>
                </a:lnTo>
                <a:cubicBezTo>
                  <a:pt x="128142" y="521970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09700"/>
            <a:ext cx="3479800" cy="4953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55100" y="2044700"/>
            <a:ext cx="1803400" cy="584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430000" y="65024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本讲授课内容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89300" y="45466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文件操作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14700" y="28956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字符处理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844800" y="2171700"/>
            <a:ext cx="1828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标准库与非标准库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530600" y="3695700"/>
            <a:ext cx="1143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字符串处理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921000" y="5270500"/>
            <a:ext cx="1371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标准语言补充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2300" y="1689100"/>
            <a:ext cx="10769600" cy="3302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29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1828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文件操作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57300" y="927100"/>
            <a:ext cx="39751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700"/>
              </a:lnSpc>
              <a:tabLst>
							</a:tabLst>
            </a:pPr>
            <a:r>
              <a:rPr lang="en-US" altLang="zh-CN" sz="2882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6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文件的读取函数：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3200400"/>
            <a:ext cx="7797800" cy="3365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1828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文件操作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82700" y="863600"/>
            <a:ext cx="97028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盘根目录下有一名为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a.txt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的文件，用于存放学生成绩，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11300" y="1282700"/>
            <a:ext cx="2476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部分内容如下：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44700" y="1739900"/>
            <a:ext cx="46101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学号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姓名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数学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英语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语文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9801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张飞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98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89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90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9802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关羽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99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87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92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82700" y="2806700"/>
            <a:ext cx="99060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请编写程序读取该文件中的内容到一个结构体数组中并打印。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982217" y="982217"/>
            <a:ext cx="10226040" cy="5615940"/>
          </a:xfrm>
          <a:custGeom>
            <a:avLst/>
            <a:gdLst>
              <a:gd name="connsiteX0" fmla="*/ 0 w 10226040"/>
              <a:gd name="connsiteY0" fmla="*/ 5615939 h 5615940"/>
              <a:gd name="connsiteX1" fmla="*/ 10226039 w 10226040"/>
              <a:gd name="connsiteY1" fmla="*/ 5615939 h 5615940"/>
              <a:gd name="connsiteX2" fmla="*/ 10226039 w 10226040"/>
              <a:gd name="connsiteY2" fmla="*/ 0 h 5615940"/>
              <a:gd name="connsiteX3" fmla="*/ 0 w 10226040"/>
              <a:gd name="connsiteY3" fmla="*/ 0 h 5615940"/>
              <a:gd name="connsiteX4" fmla="*/ 0 w 10226040"/>
              <a:gd name="connsiteY4" fmla="*/ 5615939 h 56159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26040" h="5615940">
                <a:moveTo>
                  <a:pt x="0" y="5615939"/>
                </a:moveTo>
                <a:lnTo>
                  <a:pt x="10226039" y="5615939"/>
                </a:lnTo>
                <a:lnTo>
                  <a:pt x="10226039" y="0"/>
                </a:lnTo>
                <a:lnTo>
                  <a:pt x="0" y="0"/>
                </a:lnTo>
                <a:lnTo>
                  <a:pt x="0" y="5615939"/>
                </a:lnTo>
              </a:path>
            </a:pathLst>
          </a:custGeom>
          <a:solidFill>
            <a:srgbClr val="d9e6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3167" y="963167"/>
            <a:ext cx="10264140" cy="5654040"/>
          </a:xfrm>
          <a:custGeom>
            <a:avLst/>
            <a:gdLst>
              <a:gd name="connsiteX0" fmla="*/ 19050 w 10264140"/>
              <a:gd name="connsiteY0" fmla="*/ 5634989 h 5654040"/>
              <a:gd name="connsiteX1" fmla="*/ 10245089 w 10264140"/>
              <a:gd name="connsiteY1" fmla="*/ 5634989 h 5654040"/>
              <a:gd name="connsiteX2" fmla="*/ 10245089 w 10264140"/>
              <a:gd name="connsiteY2" fmla="*/ 19050 h 5654040"/>
              <a:gd name="connsiteX3" fmla="*/ 19050 w 10264140"/>
              <a:gd name="connsiteY3" fmla="*/ 19050 h 5654040"/>
              <a:gd name="connsiteX4" fmla="*/ 19050 w 10264140"/>
              <a:gd name="connsiteY4" fmla="*/ 5634989 h 5654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64140" h="5654040">
                <a:moveTo>
                  <a:pt x="19050" y="5634989"/>
                </a:moveTo>
                <a:lnTo>
                  <a:pt x="10245089" y="5634989"/>
                </a:lnTo>
                <a:lnTo>
                  <a:pt x="10245089" y="19050"/>
                </a:lnTo>
                <a:lnTo>
                  <a:pt x="19050" y="19050"/>
                </a:lnTo>
                <a:lnTo>
                  <a:pt x="19050" y="5634989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0900" y="914400"/>
            <a:ext cx="8102600" cy="5880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7100" y="927100"/>
            <a:ext cx="10388600" cy="5778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66500" y="6502400"/>
            <a:ext cx="127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533400"/>
            <a:ext cx="8178800" cy="582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571500" algn="l"/>
                <a:tab pos="10795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文件操作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571500" algn="l"/>
                <a:tab pos="1079500" algn="l"/>
              </a:tabLst>
            </a:pPr>
            <a:r>
              <a:rPr lang="en-US" altLang="zh-CN" dirty="0" smtClean="0"/>
              <a:t>	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2800"/>
              </a:lnSpc>
              <a:tabLst>
                <a:tab pos="571500" algn="l"/>
                <a:tab pos="10795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&lt;stdlib.h&gt;</a:t>
            </a:r>
          </a:p>
          <a:p>
            <a:pPr>
              <a:lnSpc>
                <a:spcPts val="2800"/>
              </a:lnSpc>
              <a:tabLst>
                <a:tab pos="571500" algn="l"/>
                <a:tab pos="10795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&lt;string.h&gt;</a:t>
            </a:r>
          </a:p>
          <a:p>
            <a:pPr>
              <a:lnSpc>
                <a:spcPts val="2900"/>
              </a:lnSpc>
              <a:tabLst>
                <a:tab pos="571500" algn="l"/>
                <a:tab pos="10795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#define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HEAD_OF_FORM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学号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姓名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数学英语语文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\n"</a:t>
            </a:r>
          </a:p>
          <a:p>
            <a:pPr>
              <a:lnSpc>
                <a:spcPts val="2800"/>
              </a:lnSpc>
              <a:tabLst>
                <a:tab pos="571500" algn="l"/>
                <a:tab pos="1079500" algn="l"/>
              </a:tabLst>
            </a:pPr>
            <a:r>
              <a:rPr lang="en-US" altLang="zh-CN" dirty="0" smtClean="0"/>
              <a:t>	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#define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STUDENT_COUNT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1000</a:t>
            </a:r>
          </a:p>
          <a:p>
            <a:pPr>
              <a:lnSpc>
                <a:spcPts val="2800"/>
              </a:lnSpc>
              <a:tabLst>
                <a:tab pos="571500" algn="l"/>
                <a:tab pos="10795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#define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STU_NO_LENGTH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10</a:t>
            </a:r>
          </a:p>
          <a:p>
            <a:pPr>
              <a:lnSpc>
                <a:spcPts val="2800"/>
              </a:lnSpc>
              <a:tabLst>
                <a:tab pos="571500" algn="l"/>
                <a:tab pos="10795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#define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NAME_LENGTH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20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571500" algn="l"/>
                <a:tab pos="1079500" algn="l"/>
              </a:tabLst>
            </a:pPr>
            <a:r>
              <a:rPr lang="en-US" altLang="zh-CN" dirty="0" smtClean="0"/>
              <a:t>	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typedef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struct{</a:t>
            </a:r>
          </a:p>
          <a:p>
            <a:pPr>
              <a:lnSpc>
                <a:spcPts val="2800"/>
              </a:lnSpc>
              <a:tabLst>
                <a:tab pos="571500" algn="l"/>
                <a:tab pos="10795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stuNo[STU_NO_LENGTH];</a:t>
            </a:r>
          </a:p>
          <a:p>
            <a:pPr>
              <a:lnSpc>
                <a:spcPts val="2800"/>
              </a:lnSpc>
              <a:tabLst>
                <a:tab pos="571500" algn="l"/>
                <a:tab pos="10795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name[NAME_LENGTH];</a:t>
            </a:r>
          </a:p>
          <a:p>
            <a:pPr>
              <a:lnSpc>
                <a:spcPts val="2800"/>
              </a:lnSpc>
              <a:tabLst>
                <a:tab pos="571500" algn="l"/>
                <a:tab pos="1079500" algn="l"/>
              </a:tabLst>
            </a:pPr>
            <a:r>
              <a:rPr lang="en-US" altLang="zh-CN" dirty="0" smtClean="0"/>
              <a:t>		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float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mathScore;</a:t>
            </a:r>
          </a:p>
          <a:p>
            <a:pPr>
              <a:lnSpc>
                <a:spcPts val="2800"/>
              </a:lnSpc>
              <a:tabLst>
                <a:tab pos="571500" algn="l"/>
                <a:tab pos="10795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float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engScore;</a:t>
            </a:r>
          </a:p>
          <a:p>
            <a:pPr>
              <a:lnSpc>
                <a:spcPts val="2800"/>
              </a:lnSpc>
              <a:tabLst>
                <a:tab pos="571500" algn="l"/>
                <a:tab pos="10795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float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literaScore;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6235700"/>
            <a:ext cx="2679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STUDENT_SCORE;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19862" y="837438"/>
            <a:ext cx="11507723" cy="5544311"/>
          </a:xfrm>
          <a:custGeom>
            <a:avLst/>
            <a:gdLst>
              <a:gd name="connsiteX0" fmla="*/ 0 w 11507723"/>
              <a:gd name="connsiteY0" fmla="*/ 5544311 h 5544311"/>
              <a:gd name="connsiteX1" fmla="*/ 11507723 w 11507723"/>
              <a:gd name="connsiteY1" fmla="*/ 5544311 h 5544311"/>
              <a:gd name="connsiteX2" fmla="*/ 11507723 w 11507723"/>
              <a:gd name="connsiteY2" fmla="*/ 0 h 5544311"/>
              <a:gd name="connsiteX3" fmla="*/ 0 w 11507723"/>
              <a:gd name="connsiteY3" fmla="*/ 0 h 5544311"/>
              <a:gd name="connsiteX4" fmla="*/ 0 w 11507723"/>
              <a:gd name="connsiteY4" fmla="*/ 5544311 h 55443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507723" h="5544311">
                <a:moveTo>
                  <a:pt x="0" y="5544311"/>
                </a:moveTo>
                <a:lnTo>
                  <a:pt x="11507723" y="5544311"/>
                </a:lnTo>
                <a:lnTo>
                  <a:pt x="11507723" y="0"/>
                </a:lnTo>
                <a:lnTo>
                  <a:pt x="0" y="0"/>
                </a:lnTo>
                <a:lnTo>
                  <a:pt x="0" y="5544311"/>
                </a:lnTo>
              </a:path>
            </a:pathLst>
          </a:custGeom>
          <a:solidFill>
            <a:srgbClr val="d9e6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0812" y="818388"/>
            <a:ext cx="11545823" cy="5582411"/>
          </a:xfrm>
          <a:custGeom>
            <a:avLst/>
            <a:gdLst>
              <a:gd name="connsiteX0" fmla="*/ 19050 w 11545823"/>
              <a:gd name="connsiteY0" fmla="*/ 5563361 h 5582411"/>
              <a:gd name="connsiteX1" fmla="*/ 11526773 w 11545823"/>
              <a:gd name="connsiteY1" fmla="*/ 5563361 h 5582411"/>
              <a:gd name="connsiteX2" fmla="*/ 11526773 w 11545823"/>
              <a:gd name="connsiteY2" fmla="*/ 19050 h 5582411"/>
              <a:gd name="connsiteX3" fmla="*/ 19050 w 11545823"/>
              <a:gd name="connsiteY3" fmla="*/ 19050 h 5582411"/>
              <a:gd name="connsiteX4" fmla="*/ 19050 w 11545823"/>
              <a:gd name="connsiteY4" fmla="*/ 5563361 h 55824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545823" h="5582411">
                <a:moveTo>
                  <a:pt x="19050" y="5563361"/>
                </a:moveTo>
                <a:lnTo>
                  <a:pt x="11526773" y="5563361"/>
                </a:lnTo>
                <a:lnTo>
                  <a:pt x="11526773" y="19050"/>
                </a:lnTo>
                <a:lnTo>
                  <a:pt x="19050" y="19050"/>
                </a:lnTo>
                <a:lnTo>
                  <a:pt x="19050" y="5563361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8300" y="774700"/>
            <a:ext cx="11671300" cy="5702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7500" y="749300"/>
            <a:ext cx="11607800" cy="5842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1828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文件操作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8000" y="927100"/>
            <a:ext cx="19558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24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1524000"/>
            <a:ext cx="23749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j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1828800"/>
            <a:ext cx="40513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*fileName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"c:\\a.txt";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2171700"/>
            <a:ext cx="5448300" cy="116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STUDENT_SCORE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stuScores[STUDENT_COUNT];</a:t>
            </a:r>
          </a:p>
          <a:p>
            <a:pPr>
              <a:lnSpc>
                <a:spcPts val="24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FILE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*fp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fopen(fileName,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"r");</a:t>
            </a:r>
          </a:p>
          <a:p>
            <a:pPr>
              <a:lnSpc>
                <a:spcPts val="24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errno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24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if(!fp){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25600" y="3365500"/>
            <a:ext cx="92075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fprintf(stderr,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"open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failed.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Error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code: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%s\n",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strerror(errno));</a:t>
            </a:r>
          </a:p>
          <a:p>
            <a:pPr>
              <a:lnSpc>
                <a:spcPts val="24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-1;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3962400"/>
            <a:ext cx="139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4279900"/>
            <a:ext cx="58547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fseek(fp,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sizeof(HEAD_OF_FORM),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SEEK_SET);</a:t>
            </a:r>
          </a:p>
          <a:p>
            <a:pPr>
              <a:lnSpc>
                <a:spcPts val="24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4876800"/>
            <a:ext cx="53086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while(!feof(fp)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&amp;&amp;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STUDENT_COUNT){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25600" y="5181600"/>
            <a:ext cx="96266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fscanf(fp,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"%s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%s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%f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%f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%f\n",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stuScores[i].stuNo,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stuScores[i].name,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8000" y="5486400"/>
            <a:ext cx="111633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&amp;(stuScores[i].mathScore),&amp;(stuScores[i].engScore),&amp;(stuScores[i].literaScore));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25600" y="5791200"/>
            <a:ext cx="5461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i++;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6096000"/>
            <a:ext cx="139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2100" y="1143000"/>
            <a:ext cx="11747500" cy="4495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66500" y="6502400"/>
            <a:ext cx="127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1828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文件操作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81100" y="1384300"/>
            <a:ext cx="58547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从文件中读出的数据如下：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\n");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81100" y="1790700"/>
            <a:ext cx="36957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for(j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j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i;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j++)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54200" y="2514600"/>
            <a:ext cx="87376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printf("%s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%.2f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%.2f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%.2f\n",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stuScores[j].stuNo,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27300" y="2870200"/>
            <a:ext cx="68961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stuScores[j].name,stuScores[j].mathScore,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27300" y="3238500"/>
            <a:ext cx="82296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stuScores[j].engScore,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stuScores[j].literaScore);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81100" y="3606800"/>
            <a:ext cx="1651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81100" y="3975100"/>
            <a:ext cx="18415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fclose(fp);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81100" y="4356100"/>
            <a:ext cx="26797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system("PAUSE");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8000" y="5067300"/>
            <a:ext cx="1651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612900"/>
            <a:ext cx="11150600" cy="2552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1828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文件操作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57300" y="927100"/>
            <a:ext cx="39751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700"/>
              </a:lnSpc>
              <a:tabLst>
							</a:tabLst>
            </a:pPr>
            <a:r>
              <a:rPr lang="en-US" altLang="zh-CN" sz="2882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6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文件的写入函数：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20900" y="2082800"/>
            <a:ext cx="7150100" cy="3517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665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1828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文件操作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57300" y="927100"/>
            <a:ext cx="89535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700"/>
              </a:lnSpc>
              <a:tabLst>
							</a:tabLst>
            </a:pPr>
            <a:r>
              <a:rPr lang="en-US" altLang="zh-CN" sz="2882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6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</a:t>
            </a:r>
            <a:r>
              <a:rPr lang="en-US" altLang="zh-CN" sz="3602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36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将通讯录中的数据写入到一个文件中，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85900" y="1473200"/>
            <a:ext cx="41148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700"/>
              </a:lnSpc>
              <a:tabLst>
							</a:tabLst>
            </a:pPr>
            <a:r>
              <a:rPr lang="en-US" altLang="zh-CN" sz="36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通讯录结构体如下：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851153" y="982217"/>
            <a:ext cx="10283952" cy="5544312"/>
          </a:xfrm>
          <a:custGeom>
            <a:avLst/>
            <a:gdLst>
              <a:gd name="connsiteX0" fmla="*/ 0 w 10283952"/>
              <a:gd name="connsiteY0" fmla="*/ 5544312 h 5544312"/>
              <a:gd name="connsiteX1" fmla="*/ 10283952 w 10283952"/>
              <a:gd name="connsiteY1" fmla="*/ 5544312 h 5544312"/>
              <a:gd name="connsiteX2" fmla="*/ 10283952 w 10283952"/>
              <a:gd name="connsiteY2" fmla="*/ 0 h 5544312"/>
              <a:gd name="connsiteX3" fmla="*/ 0 w 10283952"/>
              <a:gd name="connsiteY3" fmla="*/ 0 h 5544312"/>
              <a:gd name="connsiteX4" fmla="*/ 0 w 10283952"/>
              <a:gd name="connsiteY4" fmla="*/ 5544312 h 55443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83952" h="5544312">
                <a:moveTo>
                  <a:pt x="0" y="5544312"/>
                </a:moveTo>
                <a:lnTo>
                  <a:pt x="10283952" y="5544312"/>
                </a:lnTo>
                <a:lnTo>
                  <a:pt x="10283952" y="0"/>
                </a:lnTo>
                <a:lnTo>
                  <a:pt x="0" y="0"/>
                </a:lnTo>
                <a:lnTo>
                  <a:pt x="0" y="5544312"/>
                </a:lnTo>
              </a:path>
            </a:pathLst>
          </a:custGeom>
          <a:solidFill>
            <a:srgbClr val="d9e6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2103" y="963167"/>
            <a:ext cx="10322052" cy="5582412"/>
          </a:xfrm>
          <a:custGeom>
            <a:avLst/>
            <a:gdLst>
              <a:gd name="connsiteX0" fmla="*/ 19050 w 10322052"/>
              <a:gd name="connsiteY0" fmla="*/ 5563362 h 5582412"/>
              <a:gd name="connsiteX1" fmla="*/ 10303002 w 10322052"/>
              <a:gd name="connsiteY1" fmla="*/ 5563362 h 5582412"/>
              <a:gd name="connsiteX2" fmla="*/ 10303002 w 10322052"/>
              <a:gd name="connsiteY2" fmla="*/ 19050 h 5582412"/>
              <a:gd name="connsiteX3" fmla="*/ 19050 w 10322052"/>
              <a:gd name="connsiteY3" fmla="*/ 19050 h 5582412"/>
              <a:gd name="connsiteX4" fmla="*/ 19050 w 10322052"/>
              <a:gd name="connsiteY4" fmla="*/ 5563362 h 55824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322052" h="5582412">
                <a:moveTo>
                  <a:pt x="19050" y="5563362"/>
                </a:moveTo>
                <a:lnTo>
                  <a:pt x="10303002" y="5563362"/>
                </a:lnTo>
                <a:lnTo>
                  <a:pt x="10303002" y="19050"/>
                </a:lnTo>
                <a:lnTo>
                  <a:pt x="19050" y="19050"/>
                </a:lnTo>
                <a:lnTo>
                  <a:pt x="19050" y="5563362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3900" y="876300"/>
            <a:ext cx="8547100" cy="5880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87400" y="927100"/>
            <a:ext cx="10452100" cy="5702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1828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文件操作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39800" y="1104900"/>
            <a:ext cx="31877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&lt;stdlib.h&gt;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&lt;string.h&gt;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39800" y="2146300"/>
            <a:ext cx="80518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#define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HEAD_OF_FORM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姓名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地址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电话号码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电子邮件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39800" y="2540000"/>
            <a:ext cx="36957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#define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NAME_LENGTH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20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39800" y="2959100"/>
            <a:ext cx="4368800" cy="176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#define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ADDRESS_LENGTH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200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#define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MOBILE_LENGTH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12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#define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EMAIL_LENGTH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50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#define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PERSON_COUNT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100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typedef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struct{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12900" y="4737100"/>
            <a:ext cx="38608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name[NAME_LENGTH];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12900" y="5130800"/>
            <a:ext cx="48641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address[ADDRESS_LENGTH];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mobileNo[MOBILE_LENGTH];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email[EMAIL_LENGTH];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39800" y="6197600"/>
            <a:ext cx="13335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}PERSON;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851153" y="909066"/>
            <a:ext cx="10788395" cy="5544311"/>
          </a:xfrm>
          <a:custGeom>
            <a:avLst/>
            <a:gdLst>
              <a:gd name="connsiteX0" fmla="*/ 0 w 10788395"/>
              <a:gd name="connsiteY0" fmla="*/ 5544312 h 5544311"/>
              <a:gd name="connsiteX1" fmla="*/ 10788396 w 10788395"/>
              <a:gd name="connsiteY1" fmla="*/ 5544312 h 5544311"/>
              <a:gd name="connsiteX2" fmla="*/ 10788396 w 10788395"/>
              <a:gd name="connsiteY2" fmla="*/ 0 h 5544311"/>
              <a:gd name="connsiteX3" fmla="*/ 0 w 10788395"/>
              <a:gd name="connsiteY3" fmla="*/ 0 h 5544311"/>
              <a:gd name="connsiteX4" fmla="*/ 0 w 10788395"/>
              <a:gd name="connsiteY4" fmla="*/ 5544312 h 55443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788395" h="5544311">
                <a:moveTo>
                  <a:pt x="0" y="5544312"/>
                </a:moveTo>
                <a:lnTo>
                  <a:pt x="10788396" y="5544312"/>
                </a:lnTo>
                <a:lnTo>
                  <a:pt x="10788396" y="0"/>
                </a:lnTo>
                <a:lnTo>
                  <a:pt x="0" y="0"/>
                </a:lnTo>
                <a:lnTo>
                  <a:pt x="0" y="5544312"/>
                </a:lnTo>
              </a:path>
            </a:pathLst>
          </a:custGeom>
          <a:solidFill>
            <a:srgbClr val="d9e6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2103" y="890016"/>
            <a:ext cx="10826495" cy="5582411"/>
          </a:xfrm>
          <a:custGeom>
            <a:avLst/>
            <a:gdLst>
              <a:gd name="connsiteX0" fmla="*/ 19050 w 10826495"/>
              <a:gd name="connsiteY0" fmla="*/ 5563362 h 5582411"/>
              <a:gd name="connsiteX1" fmla="*/ 10807446 w 10826495"/>
              <a:gd name="connsiteY1" fmla="*/ 5563362 h 5582411"/>
              <a:gd name="connsiteX2" fmla="*/ 10807446 w 10826495"/>
              <a:gd name="connsiteY2" fmla="*/ 19050 h 5582411"/>
              <a:gd name="connsiteX3" fmla="*/ 19050 w 10826495"/>
              <a:gd name="connsiteY3" fmla="*/ 19050 h 5582411"/>
              <a:gd name="connsiteX4" fmla="*/ 19050 w 10826495"/>
              <a:gd name="connsiteY4" fmla="*/ 5563362 h 55824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826495" h="5582411">
                <a:moveTo>
                  <a:pt x="19050" y="5563362"/>
                </a:moveTo>
                <a:lnTo>
                  <a:pt x="10807446" y="5563362"/>
                </a:lnTo>
                <a:lnTo>
                  <a:pt x="10807446" y="19050"/>
                </a:lnTo>
                <a:lnTo>
                  <a:pt x="19050" y="19050"/>
                </a:lnTo>
                <a:lnTo>
                  <a:pt x="19050" y="5563362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7400" y="850900"/>
            <a:ext cx="10960100" cy="5702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3900" y="812800"/>
            <a:ext cx="10922000" cy="5880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66500" y="6502400"/>
            <a:ext cx="127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37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1828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文件操作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39800" y="1003300"/>
            <a:ext cx="25146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main(void){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12900" y="1371600"/>
            <a:ext cx="16764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12900" y="1701800"/>
            <a:ext cx="85598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*fileName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"c:\\contact.txt";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写入的文件名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12900" y="2095500"/>
            <a:ext cx="53721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PERSON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persons[PERSON_COUNT]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39800" y="2489200"/>
            <a:ext cx="95885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{"zhaoyun",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"zy's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address",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"13666666666",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"zy@163.com"},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{"guanyu",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"gy's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address",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"13888888888",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"gy@163.com"},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{"machao",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"mc's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address",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"13777777777",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"mc@263.com"}};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12900" y="3568700"/>
            <a:ext cx="33528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personCount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3;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12900" y="3962400"/>
            <a:ext cx="53721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FILE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*fp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fopen(fileName,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"w");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errno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if(!fp){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86000" y="5029200"/>
            <a:ext cx="90805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fprintf(stderr,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"Creat/Open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failed.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Error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code: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%s\n",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959100" y="5397500"/>
            <a:ext cx="28575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strerror(errno));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86000" y="5765800"/>
            <a:ext cx="16764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-1;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12900" y="6121400"/>
            <a:ext cx="1651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910589" y="1201674"/>
            <a:ext cx="10283952" cy="4392167"/>
          </a:xfrm>
          <a:custGeom>
            <a:avLst/>
            <a:gdLst>
              <a:gd name="connsiteX0" fmla="*/ 0 w 10283952"/>
              <a:gd name="connsiteY0" fmla="*/ 4392167 h 4392167"/>
              <a:gd name="connsiteX1" fmla="*/ 10283952 w 10283952"/>
              <a:gd name="connsiteY1" fmla="*/ 4392167 h 4392167"/>
              <a:gd name="connsiteX2" fmla="*/ 10283952 w 10283952"/>
              <a:gd name="connsiteY2" fmla="*/ 0 h 4392167"/>
              <a:gd name="connsiteX3" fmla="*/ 0 w 10283952"/>
              <a:gd name="connsiteY3" fmla="*/ 0 h 4392167"/>
              <a:gd name="connsiteX4" fmla="*/ 0 w 10283952"/>
              <a:gd name="connsiteY4" fmla="*/ 4392167 h 43921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83952" h="4392167">
                <a:moveTo>
                  <a:pt x="0" y="4392167"/>
                </a:moveTo>
                <a:lnTo>
                  <a:pt x="10283952" y="4392167"/>
                </a:lnTo>
                <a:lnTo>
                  <a:pt x="10283952" y="0"/>
                </a:lnTo>
                <a:lnTo>
                  <a:pt x="0" y="0"/>
                </a:lnTo>
                <a:lnTo>
                  <a:pt x="0" y="4392167"/>
                </a:lnTo>
              </a:path>
            </a:pathLst>
          </a:custGeom>
          <a:solidFill>
            <a:srgbClr val="d9e6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91539" y="1182624"/>
            <a:ext cx="10322052" cy="4430267"/>
          </a:xfrm>
          <a:custGeom>
            <a:avLst/>
            <a:gdLst>
              <a:gd name="connsiteX0" fmla="*/ 19050 w 10322052"/>
              <a:gd name="connsiteY0" fmla="*/ 4411217 h 4430267"/>
              <a:gd name="connsiteX1" fmla="*/ 10303002 w 10322052"/>
              <a:gd name="connsiteY1" fmla="*/ 4411217 h 4430267"/>
              <a:gd name="connsiteX2" fmla="*/ 10303002 w 10322052"/>
              <a:gd name="connsiteY2" fmla="*/ 19050 h 4430267"/>
              <a:gd name="connsiteX3" fmla="*/ 19050 w 10322052"/>
              <a:gd name="connsiteY3" fmla="*/ 19050 h 4430267"/>
              <a:gd name="connsiteX4" fmla="*/ 19050 w 10322052"/>
              <a:gd name="connsiteY4" fmla="*/ 4411217 h 44302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322052" h="4430267">
                <a:moveTo>
                  <a:pt x="19050" y="4411217"/>
                </a:moveTo>
                <a:lnTo>
                  <a:pt x="10303002" y="4411217"/>
                </a:lnTo>
                <a:lnTo>
                  <a:pt x="10303002" y="19050"/>
                </a:lnTo>
                <a:lnTo>
                  <a:pt x="19050" y="19050"/>
                </a:lnTo>
                <a:lnTo>
                  <a:pt x="19050" y="4411217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4700" y="1143000"/>
            <a:ext cx="10528300" cy="4546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1828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文件操作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63700" y="1473200"/>
            <a:ext cx="57150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fprintf(fp,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"%s\n",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HEAD_OF_FORM);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for(i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personCount;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i++)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14600" y="2552700"/>
            <a:ext cx="6731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fprintf(fp,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"%-10s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%-20s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%-13s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%-20s\n",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87700" y="2921000"/>
            <a:ext cx="65532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persons[i].name,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persons[i].address,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persons[i].mobileNo,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persons[i].email);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63700" y="3644900"/>
            <a:ext cx="1651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63700" y="4013200"/>
            <a:ext cx="18415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fclose(fp);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63700" y="4394200"/>
            <a:ext cx="26797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system("PAUSE");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90600" y="5105400"/>
            <a:ext cx="1651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8004047" y="1197863"/>
            <a:ext cx="1219200" cy="1400556"/>
          </a:xfrm>
          <a:custGeom>
            <a:avLst/>
            <a:gdLst>
              <a:gd name="connsiteX0" fmla="*/ 609600 w 1219200"/>
              <a:gd name="connsiteY0" fmla="*/ 0 h 1400556"/>
              <a:gd name="connsiteX1" fmla="*/ 1219200 w 1219200"/>
              <a:gd name="connsiteY1" fmla="*/ 304800 h 1400556"/>
              <a:gd name="connsiteX2" fmla="*/ 1219200 w 1219200"/>
              <a:gd name="connsiteY2" fmla="*/ 1095756 h 1400556"/>
              <a:gd name="connsiteX3" fmla="*/ 609600 w 1219200"/>
              <a:gd name="connsiteY3" fmla="*/ 1400556 h 1400556"/>
              <a:gd name="connsiteX4" fmla="*/ 0 w 1219200"/>
              <a:gd name="connsiteY4" fmla="*/ 1095756 h 1400556"/>
              <a:gd name="connsiteX5" fmla="*/ 0 w 1219200"/>
              <a:gd name="connsiteY5" fmla="*/ 304800 h 1400556"/>
              <a:gd name="connsiteX6" fmla="*/ 609600 w 1219200"/>
              <a:gd name="connsiteY6" fmla="*/ 0 h 14005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219200" h="1400556">
                <a:moveTo>
                  <a:pt x="609600" y="0"/>
                </a:moveTo>
                <a:lnTo>
                  <a:pt x="1219200" y="304800"/>
                </a:lnTo>
                <a:lnTo>
                  <a:pt x="1219200" y="1095756"/>
                </a:lnTo>
                <a:lnTo>
                  <a:pt x="609600" y="1400556"/>
                </a:lnTo>
                <a:lnTo>
                  <a:pt x="0" y="1095756"/>
                </a:lnTo>
                <a:lnTo>
                  <a:pt x="0" y="304800"/>
                </a:lnTo>
                <a:lnTo>
                  <a:pt x="609600" y="0"/>
                </a:lnTo>
              </a:path>
            </a:pathLst>
          </a:custGeom>
          <a:solidFill>
            <a:srgbClr val="31a96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997697" y="1191513"/>
            <a:ext cx="1231900" cy="1413256"/>
          </a:xfrm>
          <a:custGeom>
            <a:avLst/>
            <a:gdLst>
              <a:gd name="connsiteX0" fmla="*/ 615950 w 1231900"/>
              <a:gd name="connsiteY0" fmla="*/ 6350 h 1413256"/>
              <a:gd name="connsiteX1" fmla="*/ 1225550 w 1231900"/>
              <a:gd name="connsiteY1" fmla="*/ 311150 h 1413256"/>
              <a:gd name="connsiteX2" fmla="*/ 1225550 w 1231900"/>
              <a:gd name="connsiteY2" fmla="*/ 1102106 h 1413256"/>
              <a:gd name="connsiteX3" fmla="*/ 615950 w 1231900"/>
              <a:gd name="connsiteY3" fmla="*/ 1406906 h 1413256"/>
              <a:gd name="connsiteX4" fmla="*/ 6350 w 1231900"/>
              <a:gd name="connsiteY4" fmla="*/ 1102106 h 1413256"/>
              <a:gd name="connsiteX5" fmla="*/ 6350 w 1231900"/>
              <a:gd name="connsiteY5" fmla="*/ 311150 h 1413256"/>
              <a:gd name="connsiteX6" fmla="*/ 615950 w 1231900"/>
              <a:gd name="connsiteY6" fmla="*/ 6350 h 141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231900" h="1413256">
                <a:moveTo>
                  <a:pt x="615950" y="6350"/>
                </a:moveTo>
                <a:lnTo>
                  <a:pt x="1225550" y="311150"/>
                </a:lnTo>
                <a:lnTo>
                  <a:pt x="1225550" y="1102106"/>
                </a:lnTo>
                <a:lnTo>
                  <a:pt x="615950" y="1406906"/>
                </a:lnTo>
                <a:lnTo>
                  <a:pt x="6350" y="1102106"/>
                </a:lnTo>
                <a:lnTo>
                  <a:pt x="6350" y="311150"/>
                </a:lnTo>
                <a:lnTo>
                  <a:pt x="6159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88835" y="1197863"/>
            <a:ext cx="1217676" cy="1400556"/>
          </a:xfrm>
          <a:custGeom>
            <a:avLst/>
            <a:gdLst>
              <a:gd name="connsiteX0" fmla="*/ 608838 w 1217676"/>
              <a:gd name="connsiteY0" fmla="*/ 0 h 1400556"/>
              <a:gd name="connsiteX1" fmla="*/ 1217676 w 1217676"/>
              <a:gd name="connsiteY1" fmla="*/ 304419 h 1400556"/>
              <a:gd name="connsiteX2" fmla="*/ 1217676 w 1217676"/>
              <a:gd name="connsiteY2" fmla="*/ 1096137 h 1400556"/>
              <a:gd name="connsiteX3" fmla="*/ 608838 w 1217676"/>
              <a:gd name="connsiteY3" fmla="*/ 1400556 h 1400556"/>
              <a:gd name="connsiteX4" fmla="*/ 0 w 1217676"/>
              <a:gd name="connsiteY4" fmla="*/ 1096137 h 1400556"/>
              <a:gd name="connsiteX5" fmla="*/ 0 w 1217676"/>
              <a:gd name="connsiteY5" fmla="*/ 304419 h 1400556"/>
              <a:gd name="connsiteX6" fmla="*/ 608838 w 1217676"/>
              <a:gd name="connsiteY6" fmla="*/ 0 h 14005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217676" h="1400556">
                <a:moveTo>
                  <a:pt x="608838" y="0"/>
                </a:moveTo>
                <a:lnTo>
                  <a:pt x="1217676" y="304419"/>
                </a:lnTo>
                <a:lnTo>
                  <a:pt x="1217676" y="1096137"/>
                </a:lnTo>
                <a:lnTo>
                  <a:pt x="608838" y="1400556"/>
                </a:lnTo>
                <a:lnTo>
                  <a:pt x="0" y="1096137"/>
                </a:lnTo>
                <a:lnTo>
                  <a:pt x="0" y="304419"/>
                </a:lnTo>
                <a:lnTo>
                  <a:pt x="608838" y="0"/>
                </a:lnTo>
              </a:path>
            </a:pathLst>
          </a:custGeom>
          <a:solidFill>
            <a:srgbClr val="38a68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82485" y="1191513"/>
            <a:ext cx="1230376" cy="1413256"/>
          </a:xfrm>
          <a:custGeom>
            <a:avLst/>
            <a:gdLst>
              <a:gd name="connsiteX0" fmla="*/ 615188 w 1230376"/>
              <a:gd name="connsiteY0" fmla="*/ 6350 h 1413256"/>
              <a:gd name="connsiteX1" fmla="*/ 1224026 w 1230376"/>
              <a:gd name="connsiteY1" fmla="*/ 310769 h 1413256"/>
              <a:gd name="connsiteX2" fmla="*/ 1224026 w 1230376"/>
              <a:gd name="connsiteY2" fmla="*/ 1102487 h 1413256"/>
              <a:gd name="connsiteX3" fmla="*/ 615188 w 1230376"/>
              <a:gd name="connsiteY3" fmla="*/ 1406906 h 1413256"/>
              <a:gd name="connsiteX4" fmla="*/ 6350 w 1230376"/>
              <a:gd name="connsiteY4" fmla="*/ 1102487 h 1413256"/>
              <a:gd name="connsiteX5" fmla="*/ 6350 w 1230376"/>
              <a:gd name="connsiteY5" fmla="*/ 310769 h 1413256"/>
              <a:gd name="connsiteX6" fmla="*/ 615188 w 1230376"/>
              <a:gd name="connsiteY6" fmla="*/ 6350 h 141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230376" h="1413256">
                <a:moveTo>
                  <a:pt x="615188" y="6350"/>
                </a:moveTo>
                <a:lnTo>
                  <a:pt x="1224026" y="310769"/>
                </a:lnTo>
                <a:lnTo>
                  <a:pt x="1224026" y="1102487"/>
                </a:lnTo>
                <a:lnTo>
                  <a:pt x="615188" y="1406906"/>
                </a:lnTo>
                <a:lnTo>
                  <a:pt x="6350" y="1102487"/>
                </a:lnTo>
                <a:lnTo>
                  <a:pt x="6350" y="310769"/>
                </a:lnTo>
                <a:lnTo>
                  <a:pt x="615188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344156" y="2386583"/>
            <a:ext cx="1219200" cy="1400556"/>
          </a:xfrm>
          <a:custGeom>
            <a:avLst/>
            <a:gdLst>
              <a:gd name="connsiteX0" fmla="*/ 609600 w 1219200"/>
              <a:gd name="connsiteY0" fmla="*/ 0 h 1400556"/>
              <a:gd name="connsiteX1" fmla="*/ 1219200 w 1219200"/>
              <a:gd name="connsiteY1" fmla="*/ 304800 h 1400556"/>
              <a:gd name="connsiteX2" fmla="*/ 1219200 w 1219200"/>
              <a:gd name="connsiteY2" fmla="*/ 1095756 h 1400556"/>
              <a:gd name="connsiteX3" fmla="*/ 609600 w 1219200"/>
              <a:gd name="connsiteY3" fmla="*/ 1400556 h 1400556"/>
              <a:gd name="connsiteX4" fmla="*/ 0 w 1219200"/>
              <a:gd name="connsiteY4" fmla="*/ 1095756 h 1400556"/>
              <a:gd name="connsiteX5" fmla="*/ 0 w 1219200"/>
              <a:gd name="connsiteY5" fmla="*/ 304800 h 1400556"/>
              <a:gd name="connsiteX6" fmla="*/ 609600 w 1219200"/>
              <a:gd name="connsiteY6" fmla="*/ 0 h 14005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219200" h="1400556">
                <a:moveTo>
                  <a:pt x="609600" y="0"/>
                </a:moveTo>
                <a:lnTo>
                  <a:pt x="1219200" y="304800"/>
                </a:lnTo>
                <a:lnTo>
                  <a:pt x="1219200" y="1095756"/>
                </a:lnTo>
                <a:lnTo>
                  <a:pt x="609600" y="1400556"/>
                </a:lnTo>
                <a:lnTo>
                  <a:pt x="0" y="1095756"/>
                </a:lnTo>
                <a:lnTo>
                  <a:pt x="0" y="304800"/>
                </a:lnTo>
                <a:lnTo>
                  <a:pt x="609600" y="0"/>
                </a:lnTo>
              </a:path>
            </a:pathLst>
          </a:custGeom>
          <a:solidFill>
            <a:srgbClr val="3fa2a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337806" y="2380233"/>
            <a:ext cx="1231900" cy="1413256"/>
          </a:xfrm>
          <a:custGeom>
            <a:avLst/>
            <a:gdLst>
              <a:gd name="connsiteX0" fmla="*/ 615950 w 1231900"/>
              <a:gd name="connsiteY0" fmla="*/ 6350 h 1413256"/>
              <a:gd name="connsiteX1" fmla="*/ 1225550 w 1231900"/>
              <a:gd name="connsiteY1" fmla="*/ 311150 h 1413256"/>
              <a:gd name="connsiteX2" fmla="*/ 1225550 w 1231900"/>
              <a:gd name="connsiteY2" fmla="*/ 1102106 h 1413256"/>
              <a:gd name="connsiteX3" fmla="*/ 615950 w 1231900"/>
              <a:gd name="connsiteY3" fmla="*/ 1406906 h 1413256"/>
              <a:gd name="connsiteX4" fmla="*/ 6350 w 1231900"/>
              <a:gd name="connsiteY4" fmla="*/ 1102106 h 1413256"/>
              <a:gd name="connsiteX5" fmla="*/ 6350 w 1231900"/>
              <a:gd name="connsiteY5" fmla="*/ 311150 h 1413256"/>
              <a:gd name="connsiteX6" fmla="*/ 615950 w 1231900"/>
              <a:gd name="connsiteY6" fmla="*/ 6350 h 141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231900" h="1413256">
                <a:moveTo>
                  <a:pt x="615950" y="6350"/>
                </a:moveTo>
                <a:lnTo>
                  <a:pt x="1225550" y="311150"/>
                </a:lnTo>
                <a:lnTo>
                  <a:pt x="1225550" y="1102106"/>
                </a:lnTo>
                <a:lnTo>
                  <a:pt x="615950" y="1406906"/>
                </a:lnTo>
                <a:lnTo>
                  <a:pt x="6350" y="1102106"/>
                </a:lnTo>
                <a:lnTo>
                  <a:pt x="6350" y="311150"/>
                </a:lnTo>
                <a:lnTo>
                  <a:pt x="6159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60892" y="2386583"/>
            <a:ext cx="1217676" cy="1400556"/>
          </a:xfrm>
          <a:custGeom>
            <a:avLst/>
            <a:gdLst>
              <a:gd name="connsiteX0" fmla="*/ 608838 w 1217676"/>
              <a:gd name="connsiteY0" fmla="*/ 0 h 1400556"/>
              <a:gd name="connsiteX1" fmla="*/ 1217676 w 1217676"/>
              <a:gd name="connsiteY1" fmla="*/ 304419 h 1400556"/>
              <a:gd name="connsiteX2" fmla="*/ 1217676 w 1217676"/>
              <a:gd name="connsiteY2" fmla="*/ 1096137 h 1400556"/>
              <a:gd name="connsiteX3" fmla="*/ 608838 w 1217676"/>
              <a:gd name="connsiteY3" fmla="*/ 1400556 h 1400556"/>
              <a:gd name="connsiteX4" fmla="*/ 0 w 1217676"/>
              <a:gd name="connsiteY4" fmla="*/ 1096137 h 1400556"/>
              <a:gd name="connsiteX5" fmla="*/ 0 w 1217676"/>
              <a:gd name="connsiteY5" fmla="*/ 304419 h 1400556"/>
              <a:gd name="connsiteX6" fmla="*/ 608838 w 1217676"/>
              <a:gd name="connsiteY6" fmla="*/ 0 h 14005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217676" h="1400556">
                <a:moveTo>
                  <a:pt x="608838" y="0"/>
                </a:moveTo>
                <a:lnTo>
                  <a:pt x="1217676" y="304419"/>
                </a:lnTo>
                <a:lnTo>
                  <a:pt x="1217676" y="1096137"/>
                </a:lnTo>
                <a:lnTo>
                  <a:pt x="608838" y="1400556"/>
                </a:lnTo>
                <a:lnTo>
                  <a:pt x="0" y="1096137"/>
                </a:lnTo>
                <a:lnTo>
                  <a:pt x="0" y="304419"/>
                </a:lnTo>
                <a:lnTo>
                  <a:pt x="608838" y="0"/>
                </a:lnTo>
              </a:path>
            </a:pathLst>
          </a:custGeom>
          <a:solidFill>
            <a:srgbClr val="46849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54542" y="2380233"/>
            <a:ext cx="1230376" cy="1413256"/>
          </a:xfrm>
          <a:custGeom>
            <a:avLst/>
            <a:gdLst>
              <a:gd name="connsiteX0" fmla="*/ 615188 w 1230376"/>
              <a:gd name="connsiteY0" fmla="*/ 6350 h 1413256"/>
              <a:gd name="connsiteX1" fmla="*/ 1224026 w 1230376"/>
              <a:gd name="connsiteY1" fmla="*/ 310769 h 1413256"/>
              <a:gd name="connsiteX2" fmla="*/ 1224026 w 1230376"/>
              <a:gd name="connsiteY2" fmla="*/ 1102487 h 1413256"/>
              <a:gd name="connsiteX3" fmla="*/ 615188 w 1230376"/>
              <a:gd name="connsiteY3" fmla="*/ 1406906 h 1413256"/>
              <a:gd name="connsiteX4" fmla="*/ 6350 w 1230376"/>
              <a:gd name="connsiteY4" fmla="*/ 1102487 h 1413256"/>
              <a:gd name="connsiteX5" fmla="*/ 6350 w 1230376"/>
              <a:gd name="connsiteY5" fmla="*/ 310769 h 1413256"/>
              <a:gd name="connsiteX6" fmla="*/ 615188 w 1230376"/>
              <a:gd name="connsiteY6" fmla="*/ 6350 h 141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230376" h="1413256">
                <a:moveTo>
                  <a:pt x="615188" y="6350"/>
                </a:moveTo>
                <a:lnTo>
                  <a:pt x="1224026" y="310769"/>
                </a:lnTo>
                <a:lnTo>
                  <a:pt x="1224026" y="1102487"/>
                </a:lnTo>
                <a:lnTo>
                  <a:pt x="615188" y="1406906"/>
                </a:lnTo>
                <a:lnTo>
                  <a:pt x="6350" y="1102487"/>
                </a:lnTo>
                <a:lnTo>
                  <a:pt x="6350" y="310769"/>
                </a:lnTo>
                <a:lnTo>
                  <a:pt x="615188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004047" y="3575303"/>
            <a:ext cx="1219200" cy="1400555"/>
          </a:xfrm>
          <a:custGeom>
            <a:avLst/>
            <a:gdLst>
              <a:gd name="connsiteX0" fmla="*/ 609600 w 1219200"/>
              <a:gd name="connsiteY0" fmla="*/ 0 h 1400555"/>
              <a:gd name="connsiteX1" fmla="*/ 1219200 w 1219200"/>
              <a:gd name="connsiteY1" fmla="*/ 304800 h 1400555"/>
              <a:gd name="connsiteX2" fmla="*/ 1219200 w 1219200"/>
              <a:gd name="connsiteY2" fmla="*/ 1095755 h 1400555"/>
              <a:gd name="connsiteX3" fmla="*/ 609600 w 1219200"/>
              <a:gd name="connsiteY3" fmla="*/ 1400555 h 1400555"/>
              <a:gd name="connsiteX4" fmla="*/ 0 w 1219200"/>
              <a:gd name="connsiteY4" fmla="*/ 1095755 h 1400555"/>
              <a:gd name="connsiteX5" fmla="*/ 0 w 1219200"/>
              <a:gd name="connsiteY5" fmla="*/ 304800 h 1400555"/>
              <a:gd name="connsiteX6" fmla="*/ 609600 w 1219200"/>
              <a:gd name="connsiteY6" fmla="*/ 0 h 14005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219200" h="1400555">
                <a:moveTo>
                  <a:pt x="609600" y="0"/>
                </a:moveTo>
                <a:lnTo>
                  <a:pt x="1219200" y="304800"/>
                </a:lnTo>
                <a:lnTo>
                  <a:pt x="1219200" y="1095755"/>
                </a:lnTo>
                <a:lnTo>
                  <a:pt x="609600" y="1400555"/>
                </a:lnTo>
                <a:lnTo>
                  <a:pt x="0" y="1095755"/>
                </a:lnTo>
                <a:lnTo>
                  <a:pt x="0" y="304800"/>
                </a:lnTo>
                <a:lnTo>
                  <a:pt x="609600" y="0"/>
                </a:lnTo>
              </a:path>
            </a:pathLst>
          </a:custGeom>
          <a:solidFill>
            <a:srgbClr val="4d6d9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997697" y="3568953"/>
            <a:ext cx="1231900" cy="1413255"/>
          </a:xfrm>
          <a:custGeom>
            <a:avLst/>
            <a:gdLst>
              <a:gd name="connsiteX0" fmla="*/ 615950 w 1231900"/>
              <a:gd name="connsiteY0" fmla="*/ 6350 h 1413255"/>
              <a:gd name="connsiteX1" fmla="*/ 1225550 w 1231900"/>
              <a:gd name="connsiteY1" fmla="*/ 311150 h 1413255"/>
              <a:gd name="connsiteX2" fmla="*/ 1225550 w 1231900"/>
              <a:gd name="connsiteY2" fmla="*/ 1102105 h 1413255"/>
              <a:gd name="connsiteX3" fmla="*/ 615950 w 1231900"/>
              <a:gd name="connsiteY3" fmla="*/ 1406905 h 1413255"/>
              <a:gd name="connsiteX4" fmla="*/ 6350 w 1231900"/>
              <a:gd name="connsiteY4" fmla="*/ 1102105 h 1413255"/>
              <a:gd name="connsiteX5" fmla="*/ 6350 w 1231900"/>
              <a:gd name="connsiteY5" fmla="*/ 311150 h 1413255"/>
              <a:gd name="connsiteX6" fmla="*/ 615950 w 1231900"/>
              <a:gd name="connsiteY6" fmla="*/ 6350 h 14132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231900" h="1413255">
                <a:moveTo>
                  <a:pt x="615950" y="6350"/>
                </a:moveTo>
                <a:lnTo>
                  <a:pt x="1225550" y="311150"/>
                </a:lnTo>
                <a:lnTo>
                  <a:pt x="1225550" y="1102105"/>
                </a:lnTo>
                <a:lnTo>
                  <a:pt x="615950" y="1406905"/>
                </a:lnTo>
                <a:lnTo>
                  <a:pt x="6350" y="1102105"/>
                </a:lnTo>
                <a:lnTo>
                  <a:pt x="6350" y="311150"/>
                </a:lnTo>
                <a:lnTo>
                  <a:pt x="6159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88835" y="3575303"/>
            <a:ext cx="1217676" cy="1400555"/>
          </a:xfrm>
          <a:custGeom>
            <a:avLst/>
            <a:gdLst>
              <a:gd name="connsiteX0" fmla="*/ 608838 w 1217676"/>
              <a:gd name="connsiteY0" fmla="*/ 0 h 1400555"/>
              <a:gd name="connsiteX1" fmla="*/ 1217676 w 1217676"/>
              <a:gd name="connsiteY1" fmla="*/ 304419 h 1400555"/>
              <a:gd name="connsiteX2" fmla="*/ 1217676 w 1217676"/>
              <a:gd name="connsiteY2" fmla="*/ 1096136 h 1400555"/>
              <a:gd name="connsiteX3" fmla="*/ 608838 w 1217676"/>
              <a:gd name="connsiteY3" fmla="*/ 1400555 h 1400555"/>
              <a:gd name="connsiteX4" fmla="*/ 0 w 1217676"/>
              <a:gd name="connsiteY4" fmla="*/ 1096136 h 1400555"/>
              <a:gd name="connsiteX5" fmla="*/ 0 w 1217676"/>
              <a:gd name="connsiteY5" fmla="*/ 304419 h 1400555"/>
              <a:gd name="connsiteX6" fmla="*/ 608838 w 1217676"/>
              <a:gd name="connsiteY6" fmla="*/ 0 h 14005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217676" h="1400555">
                <a:moveTo>
                  <a:pt x="608838" y="0"/>
                </a:moveTo>
                <a:lnTo>
                  <a:pt x="1217676" y="304419"/>
                </a:lnTo>
                <a:lnTo>
                  <a:pt x="1217676" y="1096136"/>
                </a:lnTo>
                <a:lnTo>
                  <a:pt x="608838" y="1400555"/>
                </a:lnTo>
                <a:lnTo>
                  <a:pt x="0" y="1096136"/>
                </a:lnTo>
                <a:lnTo>
                  <a:pt x="0" y="304419"/>
                </a:lnTo>
                <a:lnTo>
                  <a:pt x="608838" y="0"/>
                </a:lnTo>
              </a:path>
            </a:pathLst>
          </a:custGeom>
          <a:solidFill>
            <a:srgbClr val="555c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82485" y="3568953"/>
            <a:ext cx="1230376" cy="1413255"/>
          </a:xfrm>
          <a:custGeom>
            <a:avLst/>
            <a:gdLst>
              <a:gd name="connsiteX0" fmla="*/ 615188 w 1230376"/>
              <a:gd name="connsiteY0" fmla="*/ 6350 h 1413255"/>
              <a:gd name="connsiteX1" fmla="*/ 1224026 w 1230376"/>
              <a:gd name="connsiteY1" fmla="*/ 310769 h 1413255"/>
              <a:gd name="connsiteX2" fmla="*/ 1224026 w 1230376"/>
              <a:gd name="connsiteY2" fmla="*/ 1102486 h 1413255"/>
              <a:gd name="connsiteX3" fmla="*/ 615188 w 1230376"/>
              <a:gd name="connsiteY3" fmla="*/ 1406905 h 1413255"/>
              <a:gd name="connsiteX4" fmla="*/ 6350 w 1230376"/>
              <a:gd name="connsiteY4" fmla="*/ 1102486 h 1413255"/>
              <a:gd name="connsiteX5" fmla="*/ 6350 w 1230376"/>
              <a:gd name="connsiteY5" fmla="*/ 310769 h 1413255"/>
              <a:gd name="connsiteX6" fmla="*/ 615188 w 1230376"/>
              <a:gd name="connsiteY6" fmla="*/ 6350 h 14132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230376" h="1413255">
                <a:moveTo>
                  <a:pt x="615188" y="6350"/>
                </a:moveTo>
                <a:lnTo>
                  <a:pt x="1224026" y="310769"/>
                </a:lnTo>
                <a:lnTo>
                  <a:pt x="1224026" y="1102486"/>
                </a:lnTo>
                <a:lnTo>
                  <a:pt x="615188" y="1406905"/>
                </a:lnTo>
                <a:lnTo>
                  <a:pt x="6350" y="1102486"/>
                </a:lnTo>
                <a:lnTo>
                  <a:pt x="6350" y="310769"/>
                </a:lnTo>
                <a:lnTo>
                  <a:pt x="615188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344156" y="4764023"/>
            <a:ext cx="1219200" cy="1400555"/>
          </a:xfrm>
          <a:custGeom>
            <a:avLst/>
            <a:gdLst>
              <a:gd name="connsiteX0" fmla="*/ 609600 w 1219200"/>
              <a:gd name="connsiteY0" fmla="*/ 0 h 1400555"/>
              <a:gd name="connsiteX1" fmla="*/ 1219200 w 1219200"/>
              <a:gd name="connsiteY1" fmla="*/ 304800 h 1400555"/>
              <a:gd name="connsiteX2" fmla="*/ 1219200 w 1219200"/>
              <a:gd name="connsiteY2" fmla="*/ 1095755 h 1400555"/>
              <a:gd name="connsiteX3" fmla="*/ 609600 w 1219200"/>
              <a:gd name="connsiteY3" fmla="*/ 1400555 h 1400555"/>
              <a:gd name="connsiteX4" fmla="*/ 0 w 1219200"/>
              <a:gd name="connsiteY4" fmla="*/ 1095755 h 1400555"/>
              <a:gd name="connsiteX5" fmla="*/ 0 w 1219200"/>
              <a:gd name="connsiteY5" fmla="*/ 304800 h 1400555"/>
              <a:gd name="connsiteX6" fmla="*/ 609600 w 1219200"/>
              <a:gd name="connsiteY6" fmla="*/ 0 h 14005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219200" h="1400555">
                <a:moveTo>
                  <a:pt x="609600" y="0"/>
                </a:moveTo>
                <a:lnTo>
                  <a:pt x="1219200" y="304800"/>
                </a:lnTo>
                <a:lnTo>
                  <a:pt x="1219200" y="1095755"/>
                </a:lnTo>
                <a:lnTo>
                  <a:pt x="609600" y="1400555"/>
                </a:lnTo>
                <a:lnTo>
                  <a:pt x="0" y="1095755"/>
                </a:lnTo>
                <a:lnTo>
                  <a:pt x="0" y="304800"/>
                </a:lnTo>
                <a:lnTo>
                  <a:pt x="609600" y="0"/>
                </a:lnTo>
              </a:path>
            </a:pathLst>
          </a:custGeom>
          <a:solidFill>
            <a:srgbClr val="665c9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337806" y="4757673"/>
            <a:ext cx="1231900" cy="1413255"/>
          </a:xfrm>
          <a:custGeom>
            <a:avLst/>
            <a:gdLst>
              <a:gd name="connsiteX0" fmla="*/ 615950 w 1231900"/>
              <a:gd name="connsiteY0" fmla="*/ 6350 h 1413255"/>
              <a:gd name="connsiteX1" fmla="*/ 1225550 w 1231900"/>
              <a:gd name="connsiteY1" fmla="*/ 311150 h 1413255"/>
              <a:gd name="connsiteX2" fmla="*/ 1225550 w 1231900"/>
              <a:gd name="connsiteY2" fmla="*/ 1102105 h 1413255"/>
              <a:gd name="connsiteX3" fmla="*/ 615950 w 1231900"/>
              <a:gd name="connsiteY3" fmla="*/ 1406905 h 1413255"/>
              <a:gd name="connsiteX4" fmla="*/ 6350 w 1231900"/>
              <a:gd name="connsiteY4" fmla="*/ 1102105 h 1413255"/>
              <a:gd name="connsiteX5" fmla="*/ 6350 w 1231900"/>
              <a:gd name="connsiteY5" fmla="*/ 311150 h 1413255"/>
              <a:gd name="connsiteX6" fmla="*/ 615950 w 1231900"/>
              <a:gd name="connsiteY6" fmla="*/ 6350 h 14132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231900" h="1413255">
                <a:moveTo>
                  <a:pt x="615950" y="6350"/>
                </a:moveTo>
                <a:lnTo>
                  <a:pt x="1225550" y="311150"/>
                </a:lnTo>
                <a:lnTo>
                  <a:pt x="1225550" y="1102105"/>
                </a:lnTo>
                <a:lnTo>
                  <a:pt x="615950" y="1406905"/>
                </a:lnTo>
                <a:lnTo>
                  <a:pt x="6350" y="1102105"/>
                </a:lnTo>
                <a:lnTo>
                  <a:pt x="6350" y="311150"/>
                </a:lnTo>
                <a:lnTo>
                  <a:pt x="6159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099047" y="4738115"/>
            <a:ext cx="1217676" cy="1400556"/>
          </a:xfrm>
          <a:custGeom>
            <a:avLst/>
            <a:gdLst>
              <a:gd name="connsiteX0" fmla="*/ 608838 w 1217676"/>
              <a:gd name="connsiteY0" fmla="*/ 0 h 1400556"/>
              <a:gd name="connsiteX1" fmla="*/ 1217676 w 1217676"/>
              <a:gd name="connsiteY1" fmla="*/ 304419 h 1400556"/>
              <a:gd name="connsiteX2" fmla="*/ 1217676 w 1217676"/>
              <a:gd name="connsiteY2" fmla="*/ 1096137 h 1400556"/>
              <a:gd name="connsiteX3" fmla="*/ 608838 w 1217676"/>
              <a:gd name="connsiteY3" fmla="*/ 1400555 h 1400556"/>
              <a:gd name="connsiteX4" fmla="*/ 0 w 1217676"/>
              <a:gd name="connsiteY4" fmla="*/ 1096137 h 1400556"/>
              <a:gd name="connsiteX5" fmla="*/ 0 w 1217676"/>
              <a:gd name="connsiteY5" fmla="*/ 304419 h 1400556"/>
              <a:gd name="connsiteX6" fmla="*/ 608838 w 1217676"/>
              <a:gd name="connsiteY6" fmla="*/ 0 h 14005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217676" h="1400556">
                <a:moveTo>
                  <a:pt x="608838" y="0"/>
                </a:moveTo>
                <a:lnTo>
                  <a:pt x="1217676" y="304419"/>
                </a:lnTo>
                <a:lnTo>
                  <a:pt x="1217676" y="1096137"/>
                </a:lnTo>
                <a:lnTo>
                  <a:pt x="608838" y="1400555"/>
                </a:lnTo>
                <a:lnTo>
                  <a:pt x="0" y="1096137"/>
                </a:lnTo>
                <a:lnTo>
                  <a:pt x="0" y="304419"/>
                </a:lnTo>
                <a:lnTo>
                  <a:pt x="608838" y="0"/>
                </a:lnTo>
              </a:path>
            </a:pathLst>
          </a:custGeom>
          <a:solidFill>
            <a:srgbClr val="78648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092697" y="4731765"/>
            <a:ext cx="1230376" cy="1413256"/>
          </a:xfrm>
          <a:custGeom>
            <a:avLst/>
            <a:gdLst>
              <a:gd name="connsiteX0" fmla="*/ 615188 w 1230376"/>
              <a:gd name="connsiteY0" fmla="*/ 6350 h 1413256"/>
              <a:gd name="connsiteX1" fmla="*/ 1224026 w 1230376"/>
              <a:gd name="connsiteY1" fmla="*/ 310769 h 1413256"/>
              <a:gd name="connsiteX2" fmla="*/ 1224026 w 1230376"/>
              <a:gd name="connsiteY2" fmla="*/ 1102487 h 1413256"/>
              <a:gd name="connsiteX3" fmla="*/ 615188 w 1230376"/>
              <a:gd name="connsiteY3" fmla="*/ 1406905 h 1413256"/>
              <a:gd name="connsiteX4" fmla="*/ 6350 w 1230376"/>
              <a:gd name="connsiteY4" fmla="*/ 1102487 h 1413256"/>
              <a:gd name="connsiteX5" fmla="*/ 6350 w 1230376"/>
              <a:gd name="connsiteY5" fmla="*/ 310769 h 1413256"/>
              <a:gd name="connsiteX6" fmla="*/ 615188 w 1230376"/>
              <a:gd name="connsiteY6" fmla="*/ 6350 h 141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230376" h="1413256">
                <a:moveTo>
                  <a:pt x="615188" y="6350"/>
                </a:moveTo>
                <a:lnTo>
                  <a:pt x="1224026" y="310769"/>
                </a:lnTo>
                <a:lnTo>
                  <a:pt x="1224026" y="1102487"/>
                </a:lnTo>
                <a:lnTo>
                  <a:pt x="615188" y="1406905"/>
                </a:lnTo>
                <a:lnTo>
                  <a:pt x="6350" y="1102487"/>
                </a:lnTo>
                <a:lnTo>
                  <a:pt x="6350" y="310769"/>
                </a:lnTo>
                <a:lnTo>
                  <a:pt x="615188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38375" y="1061428"/>
            <a:ext cx="4253222" cy="2303679"/>
          </a:xfrm>
          <a:custGeom>
            <a:avLst/>
            <a:gdLst>
              <a:gd name="connsiteX0" fmla="*/ 386234 w 4253222"/>
              <a:gd name="connsiteY0" fmla="*/ 758354 h 2303679"/>
              <a:gd name="connsiteX1" fmla="*/ 954940 w 4253222"/>
              <a:gd name="connsiteY1" fmla="*/ 206920 h 2303679"/>
              <a:gd name="connsiteX2" fmla="*/ 1380136 w 4253222"/>
              <a:gd name="connsiteY2" fmla="*/ 269658 h 2303679"/>
              <a:gd name="connsiteX3" fmla="*/ 2089431 w 4253222"/>
              <a:gd name="connsiteY3" fmla="*/ 109384 h 2303679"/>
              <a:gd name="connsiteX4" fmla="*/ 2211351 w 4253222"/>
              <a:gd name="connsiteY4" fmla="*/ 175424 h 2303679"/>
              <a:gd name="connsiteX5" fmla="*/ 2787169 w 4253222"/>
              <a:gd name="connsiteY5" fmla="*/ 33184 h 2303679"/>
              <a:gd name="connsiteX6" fmla="*/ 2936902 w 4253222"/>
              <a:gd name="connsiteY6" fmla="*/ 124624 h 2303679"/>
              <a:gd name="connsiteX7" fmla="*/ 3610129 w 4253222"/>
              <a:gd name="connsiteY7" fmla="*/ 83857 h 2303679"/>
              <a:gd name="connsiteX8" fmla="*/ 3771419 w 4253222"/>
              <a:gd name="connsiteY8" fmla="*/ 289597 h 2303679"/>
              <a:gd name="connsiteX9" fmla="*/ 4139719 w 4253222"/>
              <a:gd name="connsiteY9" fmla="*/ 765593 h 2303679"/>
              <a:gd name="connsiteX10" fmla="*/ 4115716 w 4253222"/>
              <a:gd name="connsiteY10" fmla="*/ 816520 h 2303679"/>
              <a:gd name="connsiteX11" fmla="*/ 3993161 w 4253222"/>
              <a:gd name="connsiteY11" fmla="*/ 1505622 h 2303679"/>
              <a:gd name="connsiteX12" fmla="*/ 3681630 w 4253222"/>
              <a:gd name="connsiteY12" fmla="*/ 1602396 h 2303679"/>
              <a:gd name="connsiteX13" fmla="*/ 3108098 w 4253222"/>
              <a:gd name="connsiteY13" fmla="*/ 2018321 h 2303679"/>
              <a:gd name="connsiteX14" fmla="*/ 2811299 w 4253222"/>
              <a:gd name="connsiteY14" fmla="*/ 1954694 h 2303679"/>
              <a:gd name="connsiteX15" fmla="*/ 1983259 w 4253222"/>
              <a:gd name="connsiteY15" fmla="*/ 2282481 h 2303679"/>
              <a:gd name="connsiteX16" fmla="*/ 1623595 w 4253222"/>
              <a:gd name="connsiteY16" fmla="*/ 2085377 h 2303679"/>
              <a:gd name="connsiteX17" fmla="*/ 581687 w 4253222"/>
              <a:gd name="connsiteY17" fmla="*/ 1893226 h 2303679"/>
              <a:gd name="connsiteX18" fmla="*/ 573686 w 4253222"/>
              <a:gd name="connsiteY18" fmla="*/ 1883193 h 2303679"/>
              <a:gd name="connsiteX19" fmla="*/ 97741 w 4253222"/>
              <a:gd name="connsiteY19" fmla="*/ 1606587 h 2303679"/>
              <a:gd name="connsiteX20" fmla="*/ 210567 w 4253222"/>
              <a:gd name="connsiteY20" fmla="*/ 1354238 h 2303679"/>
              <a:gd name="connsiteX21" fmla="*/ 57761 w 4253222"/>
              <a:gd name="connsiteY21" fmla="*/ 920660 h 2303679"/>
              <a:gd name="connsiteX22" fmla="*/ 382678 w 4253222"/>
              <a:gd name="connsiteY22" fmla="*/ 765593 h 2303679"/>
              <a:gd name="connsiteX23" fmla="*/ 386234 w 4253222"/>
              <a:gd name="connsiteY23" fmla="*/ 758354 h 2303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</a:cxnLst>
            <a:rect l="l" t="t" r="r" b="b"/>
            <a:pathLst>
              <a:path w="4253222" h="2303679">
                <a:moveTo>
                  <a:pt x="386234" y="758354"/>
                </a:moveTo>
                <a:cubicBezTo>
                  <a:pt x="336831" y="490384"/>
                  <a:pt x="591466" y="243496"/>
                  <a:pt x="954940" y="206920"/>
                </a:cubicBezTo>
                <a:cubicBezTo>
                  <a:pt x="1102133" y="192188"/>
                  <a:pt x="1251866" y="214286"/>
                  <a:pt x="1380136" y="269658"/>
                </a:cubicBezTo>
                <a:cubicBezTo>
                  <a:pt x="1516026" y="80809"/>
                  <a:pt x="1833653" y="8927"/>
                  <a:pt x="2089431" y="109384"/>
                </a:cubicBezTo>
                <a:cubicBezTo>
                  <a:pt x="2134135" y="126910"/>
                  <a:pt x="2175283" y="149135"/>
                  <a:pt x="2211351" y="175424"/>
                </a:cubicBezTo>
                <a:cubicBezTo>
                  <a:pt x="2317142" y="18706"/>
                  <a:pt x="2574952" y="-44920"/>
                  <a:pt x="2787169" y="33184"/>
                </a:cubicBezTo>
                <a:cubicBezTo>
                  <a:pt x="2845843" y="54901"/>
                  <a:pt x="2897151" y="86143"/>
                  <a:pt x="2936902" y="124624"/>
                </a:cubicBezTo>
                <a:cubicBezTo>
                  <a:pt x="3107463" y="-23457"/>
                  <a:pt x="3408961" y="-41745"/>
                  <a:pt x="3610129" y="83857"/>
                </a:cubicBezTo>
                <a:cubicBezTo>
                  <a:pt x="3694838" y="136562"/>
                  <a:pt x="3751734" y="209333"/>
                  <a:pt x="3771419" y="289597"/>
                </a:cubicBezTo>
                <a:cubicBezTo>
                  <a:pt x="4050946" y="345858"/>
                  <a:pt x="4215792" y="558964"/>
                  <a:pt x="4139719" y="765593"/>
                </a:cubicBezTo>
                <a:cubicBezTo>
                  <a:pt x="4133369" y="782992"/>
                  <a:pt x="4125368" y="800010"/>
                  <a:pt x="4115716" y="816520"/>
                </a:cubicBezTo>
                <a:cubicBezTo>
                  <a:pt x="4339871" y="1031785"/>
                  <a:pt x="4285007" y="1340268"/>
                  <a:pt x="3993161" y="1505622"/>
                </a:cubicBezTo>
                <a:cubicBezTo>
                  <a:pt x="3902229" y="1557057"/>
                  <a:pt x="3795041" y="1590458"/>
                  <a:pt x="3681630" y="1602396"/>
                </a:cubicBezTo>
                <a:cubicBezTo>
                  <a:pt x="3679090" y="1833917"/>
                  <a:pt x="3422296" y="2020226"/>
                  <a:pt x="3108098" y="2018321"/>
                </a:cubicBezTo>
                <a:cubicBezTo>
                  <a:pt x="3003069" y="2017686"/>
                  <a:pt x="2900326" y="1995715"/>
                  <a:pt x="2811299" y="1954694"/>
                </a:cubicBezTo>
                <a:cubicBezTo>
                  <a:pt x="2705000" y="2214409"/>
                  <a:pt x="2334287" y="2361094"/>
                  <a:pt x="1983259" y="2282481"/>
                </a:cubicBezTo>
                <a:cubicBezTo>
                  <a:pt x="1836193" y="2249588"/>
                  <a:pt x="1709066" y="2179865"/>
                  <a:pt x="1623595" y="2085377"/>
                </a:cubicBezTo>
                <a:cubicBezTo>
                  <a:pt x="1264185" y="2245270"/>
                  <a:pt x="797714" y="2159291"/>
                  <a:pt x="581687" y="1893226"/>
                </a:cubicBezTo>
                <a:cubicBezTo>
                  <a:pt x="578893" y="1889924"/>
                  <a:pt x="576226" y="1886495"/>
                  <a:pt x="573686" y="1883193"/>
                </a:cubicBezTo>
                <a:cubicBezTo>
                  <a:pt x="338355" y="1903386"/>
                  <a:pt x="125350" y="1779688"/>
                  <a:pt x="97741" y="1606587"/>
                </a:cubicBezTo>
                <a:cubicBezTo>
                  <a:pt x="83034" y="1514385"/>
                  <a:pt x="124309" y="1422056"/>
                  <a:pt x="210567" y="1354238"/>
                </a:cubicBezTo>
                <a:cubicBezTo>
                  <a:pt x="6910" y="1265846"/>
                  <a:pt x="-61504" y="1071663"/>
                  <a:pt x="57761" y="920660"/>
                </a:cubicBezTo>
                <a:cubicBezTo>
                  <a:pt x="126569" y="833538"/>
                  <a:pt x="247258" y="775880"/>
                  <a:pt x="382678" y="765593"/>
                </a:cubicBezTo>
                <a:lnTo>
                  <a:pt x="386234" y="758354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92270" y="4176648"/>
            <a:ext cx="127889" cy="127889"/>
          </a:xfrm>
          <a:custGeom>
            <a:avLst/>
            <a:gdLst>
              <a:gd name="connsiteX0" fmla="*/ 127889 w 127889"/>
              <a:gd name="connsiteY0" fmla="*/ 63880 h 127889"/>
              <a:gd name="connsiteX1" fmla="*/ 63880 w 127889"/>
              <a:gd name="connsiteY1" fmla="*/ 127889 h 127889"/>
              <a:gd name="connsiteX2" fmla="*/ 0 w 127889"/>
              <a:gd name="connsiteY2" fmla="*/ 63880 h 127889"/>
              <a:gd name="connsiteX3" fmla="*/ 63880 w 127889"/>
              <a:gd name="connsiteY3" fmla="*/ 0 h 127889"/>
              <a:gd name="connsiteX4" fmla="*/ 127889 w 127889"/>
              <a:gd name="connsiteY4" fmla="*/ 63880 h 1278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7889" h="127889">
                <a:moveTo>
                  <a:pt x="127889" y="63880"/>
                </a:moveTo>
                <a:cubicBezTo>
                  <a:pt x="127889" y="99314"/>
                  <a:pt x="99314" y="127889"/>
                  <a:pt x="63880" y="127889"/>
                </a:cubicBezTo>
                <a:cubicBezTo>
                  <a:pt x="28575" y="127889"/>
                  <a:pt x="0" y="99314"/>
                  <a:pt x="0" y="63880"/>
                </a:cubicBezTo>
                <a:cubicBezTo>
                  <a:pt x="0" y="28575"/>
                  <a:pt x="28575" y="0"/>
                  <a:pt x="63880" y="0"/>
                </a:cubicBezTo>
                <a:cubicBezTo>
                  <a:pt x="99314" y="0"/>
                  <a:pt x="127889" y="28575"/>
                  <a:pt x="127889" y="63880"/>
                </a:cubicBez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66971" y="3836796"/>
            <a:ext cx="255778" cy="255905"/>
          </a:xfrm>
          <a:custGeom>
            <a:avLst/>
            <a:gdLst>
              <a:gd name="connsiteX0" fmla="*/ 255778 w 255778"/>
              <a:gd name="connsiteY0" fmla="*/ 128016 h 255905"/>
              <a:gd name="connsiteX1" fmla="*/ 127889 w 255778"/>
              <a:gd name="connsiteY1" fmla="*/ 255905 h 255905"/>
              <a:gd name="connsiteX2" fmla="*/ 0 w 255778"/>
              <a:gd name="connsiteY2" fmla="*/ 128016 h 255905"/>
              <a:gd name="connsiteX3" fmla="*/ 127889 w 255778"/>
              <a:gd name="connsiteY3" fmla="*/ 0 h 255905"/>
              <a:gd name="connsiteX4" fmla="*/ 255778 w 255778"/>
              <a:gd name="connsiteY4" fmla="*/ 128016 h 2559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5778" h="255905">
                <a:moveTo>
                  <a:pt x="255778" y="128016"/>
                </a:moveTo>
                <a:cubicBezTo>
                  <a:pt x="255778" y="198628"/>
                  <a:pt x="198501" y="255905"/>
                  <a:pt x="127889" y="255905"/>
                </a:cubicBezTo>
                <a:cubicBezTo>
                  <a:pt x="57277" y="255905"/>
                  <a:pt x="0" y="198628"/>
                  <a:pt x="0" y="128016"/>
                </a:cubicBezTo>
                <a:cubicBezTo>
                  <a:pt x="0" y="57277"/>
                  <a:pt x="57277" y="0"/>
                  <a:pt x="127889" y="0"/>
                </a:cubicBezTo>
                <a:cubicBezTo>
                  <a:pt x="198501" y="0"/>
                  <a:pt x="255778" y="57277"/>
                  <a:pt x="255778" y="128016"/>
                </a:cubicBez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677030" y="3386709"/>
            <a:ext cx="383794" cy="383793"/>
          </a:xfrm>
          <a:custGeom>
            <a:avLst/>
            <a:gdLst>
              <a:gd name="connsiteX0" fmla="*/ 383794 w 383794"/>
              <a:gd name="connsiteY0" fmla="*/ 191896 h 383793"/>
              <a:gd name="connsiteX1" fmla="*/ 191897 w 383794"/>
              <a:gd name="connsiteY1" fmla="*/ 383794 h 383793"/>
              <a:gd name="connsiteX2" fmla="*/ 0 w 383794"/>
              <a:gd name="connsiteY2" fmla="*/ 191896 h 383793"/>
              <a:gd name="connsiteX3" fmla="*/ 191897 w 383794"/>
              <a:gd name="connsiteY3" fmla="*/ 0 h 383793"/>
              <a:gd name="connsiteX4" fmla="*/ 383794 w 383794"/>
              <a:gd name="connsiteY4" fmla="*/ 191896 h 3837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3794" h="383793">
                <a:moveTo>
                  <a:pt x="383794" y="191896"/>
                </a:moveTo>
                <a:cubicBezTo>
                  <a:pt x="383794" y="297814"/>
                  <a:pt x="297815" y="383794"/>
                  <a:pt x="191897" y="383794"/>
                </a:cubicBezTo>
                <a:cubicBezTo>
                  <a:pt x="85852" y="383794"/>
                  <a:pt x="0" y="297814"/>
                  <a:pt x="0" y="191896"/>
                </a:cubicBezTo>
                <a:cubicBezTo>
                  <a:pt x="0" y="85851"/>
                  <a:pt x="85852" y="0"/>
                  <a:pt x="191897" y="0"/>
                </a:cubicBezTo>
                <a:cubicBezTo>
                  <a:pt x="297815" y="0"/>
                  <a:pt x="383794" y="85851"/>
                  <a:pt x="383794" y="191896"/>
                </a:cubicBez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19325" y="1042378"/>
            <a:ext cx="4291322" cy="2341779"/>
          </a:xfrm>
          <a:custGeom>
            <a:avLst/>
            <a:gdLst>
              <a:gd name="connsiteX0" fmla="*/ 405284 w 4291322"/>
              <a:gd name="connsiteY0" fmla="*/ 777404 h 2341779"/>
              <a:gd name="connsiteX1" fmla="*/ 973990 w 4291322"/>
              <a:gd name="connsiteY1" fmla="*/ 225970 h 2341779"/>
              <a:gd name="connsiteX2" fmla="*/ 1399186 w 4291322"/>
              <a:gd name="connsiteY2" fmla="*/ 288708 h 2341779"/>
              <a:gd name="connsiteX3" fmla="*/ 2108481 w 4291322"/>
              <a:gd name="connsiteY3" fmla="*/ 128434 h 2341779"/>
              <a:gd name="connsiteX4" fmla="*/ 2230401 w 4291322"/>
              <a:gd name="connsiteY4" fmla="*/ 194474 h 2341779"/>
              <a:gd name="connsiteX5" fmla="*/ 2806219 w 4291322"/>
              <a:gd name="connsiteY5" fmla="*/ 52234 h 2341779"/>
              <a:gd name="connsiteX6" fmla="*/ 2955952 w 4291322"/>
              <a:gd name="connsiteY6" fmla="*/ 143674 h 2341779"/>
              <a:gd name="connsiteX7" fmla="*/ 3629179 w 4291322"/>
              <a:gd name="connsiteY7" fmla="*/ 102907 h 2341779"/>
              <a:gd name="connsiteX8" fmla="*/ 3790469 w 4291322"/>
              <a:gd name="connsiteY8" fmla="*/ 308647 h 2341779"/>
              <a:gd name="connsiteX9" fmla="*/ 4158769 w 4291322"/>
              <a:gd name="connsiteY9" fmla="*/ 784643 h 2341779"/>
              <a:gd name="connsiteX10" fmla="*/ 4134766 w 4291322"/>
              <a:gd name="connsiteY10" fmla="*/ 835570 h 2341779"/>
              <a:gd name="connsiteX11" fmla="*/ 4012211 w 4291322"/>
              <a:gd name="connsiteY11" fmla="*/ 1524672 h 2341779"/>
              <a:gd name="connsiteX12" fmla="*/ 3700680 w 4291322"/>
              <a:gd name="connsiteY12" fmla="*/ 1621446 h 2341779"/>
              <a:gd name="connsiteX13" fmla="*/ 3127148 w 4291322"/>
              <a:gd name="connsiteY13" fmla="*/ 2037371 h 2341779"/>
              <a:gd name="connsiteX14" fmla="*/ 2830349 w 4291322"/>
              <a:gd name="connsiteY14" fmla="*/ 1973744 h 2341779"/>
              <a:gd name="connsiteX15" fmla="*/ 2002309 w 4291322"/>
              <a:gd name="connsiteY15" fmla="*/ 2301531 h 2341779"/>
              <a:gd name="connsiteX16" fmla="*/ 1642645 w 4291322"/>
              <a:gd name="connsiteY16" fmla="*/ 2104427 h 2341779"/>
              <a:gd name="connsiteX17" fmla="*/ 600737 w 4291322"/>
              <a:gd name="connsiteY17" fmla="*/ 1912276 h 2341779"/>
              <a:gd name="connsiteX18" fmla="*/ 592736 w 4291322"/>
              <a:gd name="connsiteY18" fmla="*/ 1902243 h 2341779"/>
              <a:gd name="connsiteX19" fmla="*/ 116791 w 4291322"/>
              <a:gd name="connsiteY19" fmla="*/ 1625637 h 2341779"/>
              <a:gd name="connsiteX20" fmla="*/ 229617 w 4291322"/>
              <a:gd name="connsiteY20" fmla="*/ 1373288 h 2341779"/>
              <a:gd name="connsiteX21" fmla="*/ 76811 w 4291322"/>
              <a:gd name="connsiteY21" fmla="*/ 939710 h 2341779"/>
              <a:gd name="connsiteX22" fmla="*/ 401728 w 4291322"/>
              <a:gd name="connsiteY22" fmla="*/ 784643 h 2341779"/>
              <a:gd name="connsiteX23" fmla="*/ 405284 w 4291322"/>
              <a:gd name="connsiteY23" fmla="*/ 777404 h 23417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</a:cxnLst>
            <a:rect l="l" t="t" r="r" b="b"/>
            <a:pathLst>
              <a:path w="4291322" h="2341779">
                <a:moveTo>
                  <a:pt x="405284" y="777404"/>
                </a:moveTo>
                <a:cubicBezTo>
                  <a:pt x="355881" y="509434"/>
                  <a:pt x="610516" y="262546"/>
                  <a:pt x="973990" y="225970"/>
                </a:cubicBezTo>
                <a:cubicBezTo>
                  <a:pt x="1121183" y="211238"/>
                  <a:pt x="1270916" y="233336"/>
                  <a:pt x="1399186" y="288708"/>
                </a:cubicBezTo>
                <a:cubicBezTo>
                  <a:pt x="1535076" y="99859"/>
                  <a:pt x="1852703" y="27977"/>
                  <a:pt x="2108481" y="128434"/>
                </a:cubicBezTo>
                <a:cubicBezTo>
                  <a:pt x="2153185" y="145960"/>
                  <a:pt x="2194333" y="168185"/>
                  <a:pt x="2230401" y="194474"/>
                </a:cubicBezTo>
                <a:cubicBezTo>
                  <a:pt x="2336192" y="37756"/>
                  <a:pt x="2594002" y="-25870"/>
                  <a:pt x="2806219" y="52234"/>
                </a:cubicBezTo>
                <a:cubicBezTo>
                  <a:pt x="2864893" y="73951"/>
                  <a:pt x="2916201" y="105193"/>
                  <a:pt x="2955952" y="143674"/>
                </a:cubicBezTo>
                <a:cubicBezTo>
                  <a:pt x="3126513" y="-4407"/>
                  <a:pt x="3428011" y="-22695"/>
                  <a:pt x="3629179" y="102907"/>
                </a:cubicBezTo>
                <a:cubicBezTo>
                  <a:pt x="3713888" y="155612"/>
                  <a:pt x="3770784" y="228383"/>
                  <a:pt x="3790469" y="308647"/>
                </a:cubicBezTo>
                <a:cubicBezTo>
                  <a:pt x="4069996" y="364908"/>
                  <a:pt x="4234842" y="578014"/>
                  <a:pt x="4158769" y="784643"/>
                </a:cubicBezTo>
                <a:cubicBezTo>
                  <a:pt x="4152419" y="802042"/>
                  <a:pt x="4144418" y="819060"/>
                  <a:pt x="4134766" y="835570"/>
                </a:cubicBezTo>
                <a:cubicBezTo>
                  <a:pt x="4358921" y="1050835"/>
                  <a:pt x="4304057" y="1359318"/>
                  <a:pt x="4012211" y="1524672"/>
                </a:cubicBezTo>
                <a:cubicBezTo>
                  <a:pt x="3921279" y="1576107"/>
                  <a:pt x="3814091" y="1609508"/>
                  <a:pt x="3700680" y="1621446"/>
                </a:cubicBezTo>
                <a:cubicBezTo>
                  <a:pt x="3698140" y="1852967"/>
                  <a:pt x="3441346" y="2039276"/>
                  <a:pt x="3127148" y="2037371"/>
                </a:cubicBezTo>
                <a:cubicBezTo>
                  <a:pt x="3022119" y="2036736"/>
                  <a:pt x="2919376" y="2014765"/>
                  <a:pt x="2830349" y="1973744"/>
                </a:cubicBezTo>
                <a:cubicBezTo>
                  <a:pt x="2724050" y="2233459"/>
                  <a:pt x="2353337" y="2380144"/>
                  <a:pt x="2002309" y="2301531"/>
                </a:cubicBezTo>
                <a:cubicBezTo>
                  <a:pt x="1855243" y="2268638"/>
                  <a:pt x="1728116" y="2198915"/>
                  <a:pt x="1642645" y="2104427"/>
                </a:cubicBezTo>
                <a:cubicBezTo>
                  <a:pt x="1283235" y="2264320"/>
                  <a:pt x="816764" y="2178341"/>
                  <a:pt x="600737" y="1912276"/>
                </a:cubicBezTo>
                <a:cubicBezTo>
                  <a:pt x="597943" y="1908974"/>
                  <a:pt x="595276" y="1905545"/>
                  <a:pt x="592736" y="1902243"/>
                </a:cubicBezTo>
                <a:cubicBezTo>
                  <a:pt x="357405" y="1922436"/>
                  <a:pt x="144400" y="1798738"/>
                  <a:pt x="116791" y="1625637"/>
                </a:cubicBezTo>
                <a:cubicBezTo>
                  <a:pt x="102084" y="1533435"/>
                  <a:pt x="143359" y="1441106"/>
                  <a:pt x="229617" y="1373288"/>
                </a:cubicBezTo>
                <a:cubicBezTo>
                  <a:pt x="25960" y="1284896"/>
                  <a:pt x="-42454" y="1090713"/>
                  <a:pt x="76811" y="939710"/>
                </a:cubicBezTo>
                <a:cubicBezTo>
                  <a:pt x="145619" y="852588"/>
                  <a:pt x="266308" y="794930"/>
                  <a:pt x="401728" y="784643"/>
                </a:cubicBezTo>
                <a:lnTo>
                  <a:pt x="405284" y="777404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73220" y="4157598"/>
            <a:ext cx="165989" cy="165989"/>
          </a:xfrm>
          <a:custGeom>
            <a:avLst/>
            <a:gdLst>
              <a:gd name="connsiteX0" fmla="*/ 146939 w 165989"/>
              <a:gd name="connsiteY0" fmla="*/ 82930 h 165989"/>
              <a:gd name="connsiteX1" fmla="*/ 82930 w 165989"/>
              <a:gd name="connsiteY1" fmla="*/ 146939 h 165989"/>
              <a:gd name="connsiteX2" fmla="*/ 19050 w 165989"/>
              <a:gd name="connsiteY2" fmla="*/ 82930 h 165989"/>
              <a:gd name="connsiteX3" fmla="*/ 82930 w 165989"/>
              <a:gd name="connsiteY3" fmla="*/ 19050 h 165989"/>
              <a:gd name="connsiteX4" fmla="*/ 146939 w 165989"/>
              <a:gd name="connsiteY4" fmla="*/ 82930 h 1659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5989" h="165989">
                <a:moveTo>
                  <a:pt x="146939" y="82930"/>
                </a:moveTo>
                <a:cubicBezTo>
                  <a:pt x="146939" y="118364"/>
                  <a:pt x="118364" y="146939"/>
                  <a:pt x="82930" y="146939"/>
                </a:cubicBezTo>
                <a:cubicBezTo>
                  <a:pt x="47625" y="146939"/>
                  <a:pt x="19050" y="118364"/>
                  <a:pt x="19050" y="82930"/>
                </a:cubicBezTo>
                <a:cubicBezTo>
                  <a:pt x="19050" y="47625"/>
                  <a:pt x="47625" y="19050"/>
                  <a:pt x="82930" y="19050"/>
                </a:cubicBezTo>
                <a:cubicBezTo>
                  <a:pt x="118364" y="19050"/>
                  <a:pt x="146939" y="47625"/>
                  <a:pt x="146939" y="82930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47921" y="3817746"/>
            <a:ext cx="293878" cy="294005"/>
          </a:xfrm>
          <a:custGeom>
            <a:avLst/>
            <a:gdLst>
              <a:gd name="connsiteX0" fmla="*/ 274828 w 293878"/>
              <a:gd name="connsiteY0" fmla="*/ 147066 h 294005"/>
              <a:gd name="connsiteX1" fmla="*/ 146939 w 293878"/>
              <a:gd name="connsiteY1" fmla="*/ 274955 h 294005"/>
              <a:gd name="connsiteX2" fmla="*/ 19050 w 293878"/>
              <a:gd name="connsiteY2" fmla="*/ 147066 h 294005"/>
              <a:gd name="connsiteX3" fmla="*/ 146939 w 293878"/>
              <a:gd name="connsiteY3" fmla="*/ 19050 h 294005"/>
              <a:gd name="connsiteX4" fmla="*/ 274828 w 293878"/>
              <a:gd name="connsiteY4" fmla="*/ 147066 h 2940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3878" h="294005">
                <a:moveTo>
                  <a:pt x="274828" y="147066"/>
                </a:moveTo>
                <a:cubicBezTo>
                  <a:pt x="274828" y="217678"/>
                  <a:pt x="217551" y="274955"/>
                  <a:pt x="146939" y="274955"/>
                </a:cubicBezTo>
                <a:cubicBezTo>
                  <a:pt x="76327" y="274955"/>
                  <a:pt x="19050" y="217678"/>
                  <a:pt x="19050" y="147066"/>
                </a:cubicBezTo>
                <a:cubicBezTo>
                  <a:pt x="19050" y="76327"/>
                  <a:pt x="76327" y="19050"/>
                  <a:pt x="146939" y="19050"/>
                </a:cubicBezTo>
                <a:cubicBezTo>
                  <a:pt x="217551" y="19050"/>
                  <a:pt x="274828" y="76327"/>
                  <a:pt x="274828" y="147066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657980" y="3367659"/>
            <a:ext cx="421894" cy="421893"/>
          </a:xfrm>
          <a:custGeom>
            <a:avLst/>
            <a:gdLst>
              <a:gd name="connsiteX0" fmla="*/ 402844 w 421894"/>
              <a:gd name="connsiteY0" fmla="*/ 210946 h 421893"/>
              <a:gd name="connsiteX1" fmla="*/ 210947 w 421894"/>
              <a:gd name="connsiteY1" fmla="*/ 402844 h 421893"/>
              <a:gd name="connsiteX2" fmla="*/ 19050 w 421894"/>
              <a:gd name="connsiteY2" fmla="*/ 210946 h 421893"/>
              <a:gd name="connsiteX3" fmla="*/ 210947 w 421894"/>
              <a:gd name="connsiteY3" fmla="*/ 19050 h 421893"/>
              <a:gd name="connsiteX4" fmla="*/ 402844 w 421894"/>
              <a:gd name="connsiteY4" fmla="*/ 210946 h 4218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1894" h="421893">
                <a:moveTo>
                  <a:pt x="402844" y="210946"/>
                </a:moveTo>
                <a:cubicBezTo>
                  <a:pt x="402844" y="316864"/>
                  <a:pt x="316865" y="402844"/>
                  <a:pt x="210947" y="402844"/>
                </a:cubicBezTo>
                <a:cubicBezTo>
                  <a:pt x="104902" y="402844"/>
                  <a:pt x="19050" y="316864"/>
                  <a:pt x="19050" y="210946"/>
                </a:cubicBezTo>
                <a:cubicBezTo>
                  <a:pt x="19050" y="104901"/>
                  <a:pt x="104902" y="19050"/>
                  <a:pt x="210947" y="19050"/>
                </a:cubicBezTo>
                <a:cubicBezTo>
                  <a:pt x="316865" y="19050"/>
                  <a:pt x="402844" y="104901"/>
                  <a:pt x="402844" y="210946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34452" y="2387726"/>
            <a:ext cx="287185" cy="80623"/>
          </a:xfrm>
          <a:custGeom>
            <a:avLst/>
            <a:gdLst>
              <a:gd name="connsiteX0" fmla="*/ 268135 w 287185"/>
              <a:gd name="connsiteY0" fmla="*/ 61468 h 80623"/>
              <a:gd name="connsiteX1" fmla="*/ 19050 w 287185"/>
              <a:gd name="connsiteY1" fmla="*/ 19050 h 80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7185" h="80623">
                <a:moveTo>
                  <a:pt x="268135" y="61468"/>
                </a:moveTo>
                <a:cubicBezTo>
                  <a:pt x="181267" y="66548"/>
                  <a:pt x="94310" y="51689"/>
                  <a:pt x="19050" y="19050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94408" y="2895092"/>
            <a:ext cx="147065" cy="58419"/>
          </a:xfrm>
          <a:custGeom>
            <a:avLst/>
            <a:gdLst>
              <a:gd name="connsiteX0" fmla="*/ 128016 w 147065"/>
              <a:gd name="connsiteY0" fmla="*/ 19050 h 58419"/>
              <a:gd name="connsiteX1" fmla="*/ 19050 w 147065"/>
              <a:gd name="connsiteY1" fmla="*/ 39369 h 584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7065" h="58419">
                <a:moveTo>
                  <a:pt x="128016" y="19050"/>
                </a:moveTo>
                <a:cubicBezTo>
                  <a:pt x="93091" y="29336"/>
                  <a:pt x="56388" y="36194"/>
                  <a:pt x="19050" y="39369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77007" y="3025775"/>
            <a:ext cx="103759" cy="130810"/>
          </a:xfrm>
          <a:custGeom>
            <a:avLst/>
            <a:gdLst>
              <a:gd name="connsiteX0" fmla="*/ 84709 w 103759"/>
              <a:gd name="connsiteY0" fmla="*/ 111760 h 130810"/>
              <a:gd name="connsiteX1" fmla="*/ 19050 w 103759"/>
              <a:gd name="connsiteY1" fmla="*/ 19050 h 1308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3759" h="130810">
                <a:moveTo>
                  <a:pt x="84709" y="111760"/>
                </a:moveTo>
                <a:cubicBezTo>
                  <a:pt x="58420" y="82676"/>
                  <a:pt x="36449" y="51561"/>
                  <a:pt x="19050" y="19050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731005" y="2887217"/>
            <a:ext cx="64388" cy="139827"/>
          </a:xfrm>
          <a:custGeom>
            <a:avLst/>
            <a:gdLst>
              <a:gd name="connsiteX0" fmla="*/ 45339 w 64388"/>
              <a:gd name="connsiteY0" fmla="*/ 19050 h 139827"/>
              <a:gd name="connsiteX1" fmla="*/ 19050 w 64388"/>
              <a:gd name="connsiteY1" fmla="*/ 120777 h 1398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4388" h="139827">
                <a:moveTo>
                  <a:pt x="45339" y="19050"/>
                </a:moveTo>
                <a:cubicBezTo>
                  <a:pt x="41402" y="53594"/>
                  <a:pt x="32639" y="87630"/>
                  <a:pt x="19050" y="120777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78757" y="2258314"/>
            <a:ext cx="357886" cy="418465"/>
          </a:xfrm>
          <a:custGeom>
            <a:avLst/>
            <a:gdLst>
              <a:gd name="connsiteX0" fmla="*/ 19050 w 357886"/>
              <a:gd name="connsiteY0" fmla="*/ 19050 h 418465"/>
              <a:gd name="connsiteX1" fmla="*/ 338835 w 357886"/>
              <a:gd name="connsiteY1" fmla="*/ 399414 h 4184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57886" h="418465">
                <a:moveTo>
                  <a:pt x="19050" y="19050"/>
                </a:moveTo>
                <a:cubicBezTo>
                  <a:pt x="216153" y="89915"/>
                  <a:pt x="340614" y="237870"/>
                  <a:pt x="338835" y="399414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90642" y="1853183"/>
            <a:ext cx="180467" cy="180720"/>
          </a:xfrm>
          <a:custGeom>
            <a:avLst/>
            <a:gdLst>
              <a:gd name="connsiteX0" fmla="*/ 161416 w 180467"/>
              <a:gd name="connsiteY0" fmla="*/ 19050 h 180720"/>
              <a:gd name="connsiteX1" fmla="*/ 19050 w 180467"/>
              <a:gd name="connsiteY1" fmla="*/ 161670 h 180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0467" h="180720">
                <a:moveTo>
                  <a:pt x="161416" y="19050"/>
                </a:moveTo>
                <a:cubicBezTo>
                  <a:pt x="129540" y="74167"/>
                  <a:pt x="80772" y="122936"/>
                  <a:pt x="19050" y="161670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691379" y="1323975"/>
            <a:ext cx="45592" cy="105536"/>
          </a:xfrm>
          <a:custGeom>
            <a:avLst/>
            <a:gdLst>
              <a:gd name="connsiteX0" fmla="*/ 19050 w 45592"/>
              <a:gd name="connsiteY0" fmla="*/ 19050 h 105536"/>
              <a:gd name="connsiteX1" fmla="*/ 26542 w 45592"/>
              <a:gd name="connsiteY1" fmla="*/ 86486 h 1055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592" h="105536">
                <a:moveTo>
                  <a:pt x="19050" y="19050"/>
                </a:moveTo>
                <a:cubicBezTo>
                  <a:pt x="24510" y="41275"/>
                  <a:pt x="26923" y="63880"/>
                  <a:pt x="26542" y="86486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781933" y="1159510"/>
            <a:ext cx="111125" cy="124079"/>
          </a:xfrm>
          <a:custGeom>
            <a:avLst/>
            <a:gdLst>
              <a:gd name="connsiteX0" fmla="*/ 19050 w 111125"/>
              <a:gd name="connsiteY0" fmla="*/ 105028 h 124079"/>
              <a:gd name="connsiteX1" fmla="*/ 92075 w 111125"/>
              <a:gd name="connsiteY1" fmla="*/ 19050 h 1240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1125" h="124079">
                <a:moveTo>
                  <a:pt x="19050" y="105028"/>
                </a:moveTo>
                <a:cubicBezTo>
                  <a:pt x="37591" y="73913"/>
                  <a:pt x="62229" y="44957"/>
                  <a:pt x="92075" y="19050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99689" y="1212341"/>
            <a:ext cx="73405" cy="112140"/>
          </a:xfrm>
          <a:custGeom>
            <a:avLst/>
            <a:gdLst>
              <a:gd name="connsiteX0" fmla="*/ 19050 w 73405"/>
              <a:gd name="connsiteY0" fmla="*/ 93091 h 112140"/>
              <a:gd name="connsiteX1" fmla="*/ 54355 w 73405"/>
              <a:gd name="connsiteY1" fmla="*/ 19050 h 1121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3405" h="112140">
                <a:moveTo>
                  <a:pt x="19050" y="93091"/>
                </a:moveTo>
                <a:cubicBezTo>
                  <a:pt x="26669" y="67436"/>
                  <a:pt x="38480" y="42544"/>
                  <a:pt x="54355" y="19050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98954" y="1311528"/>
            <a:ext cx="165988" cy="109981"/>
          </a:xfrm>
          <a:custGeom>
            <a:avLst/>
            <a:gdLst>
              <a:gd name="connsiteX0" fmla="*/ 19050 w 165988"/>
              <a:gd name="connsiteY0" fmla="*/ 19050 h 109981"/>
              <a:gd name="connsiteX1" fmla="*/ 146938 w 165988"/>
              <a:gd name="connsiteY1" fmla="*/ 90932 h 1099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5988" h="109981">
                <a:moveTo>
                  <a:pt x="19050" y="19050"/>
                </a:moveTo>
                <a:cubicBezTo>
                  <a:pt x="65531" y="39116"/>
                  <a:pt x="108457" y="63246"/>
                  <a:pt x="146938" y="90932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305560" y="1800860"/>
            <a:ext cx="60452" cy="113664"/>
          </a:xfrm>
          <a:custGeom>
            <a:avLst/>
            <a:gdLst>
              <a:gd name="connsiteX0" fmla="*/ 41401 w 60452"/>
              <a:gd name="connsiteY0" fmla="*/ 94614 h 113664"/>
              <a:gd name="connsiteX1" fmla="*/ 19050 w 60452"/>
              <a:gd name="connsiteY1" fmla="*/ 19050 h 1136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0452" h="113664">
                <a:moveTo>
                  <a:pt x="41401" y="94614"/>
                </a:moveTo>
                <a:cubicBezTo>
                  <a:pt x="31241" y="69850"/>
                  <a:pt x="23875" y="44576"/>
                  <a:pt x="19050" y="19050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25900" y="4191000"/>
            <a:ext cx="1714500" cy="1714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430000" y="6502400"/>
            <a:ext cx="635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36576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标准库与非标准库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953500" y="2768600"/>
            <a:ext cx="6096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内存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管理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305800" y="1663700"/>
            <a:ext cx="609600" cy="302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数学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计算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2400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文件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2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读写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45400" y="2844800"/>
            <a:ext cx="609600" cy="284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152400" algn="l"/>
              </a:tabLst>
            </a:pPr>
            <a:r>
              <a:rPr lang="en-US" altLang="zh-CN" sz="2400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输入</a:t>
            </a:r>
          </a:p>
          <a:p>
            <a:pPr>
              <a:lnSpc>
                <a:spcPts val="2800"/>
              </a:lnSpc>
              <a:tabLst>
                <a:tab pos="152400" algn="l"/>
              </a:tabLst>
            </a:pPr>
            <a:r>
              <a:rPr lang="en-US" altLang="zh-CN" sz="2400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输出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400800" y="1701800"/>
            <a:ext cx="1193800" cy="419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584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日期</a:t>
            </a:r>
          </a:p>
          <a:p>
            <a:pPr>
              <a:lnSpc>
                <a:spcPts val="2800"/>
              </a:lnSpc>
              <a:tabLst>
                <a:tab pos="584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转换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584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游戏</a:t>
            </a:r>
          </a:p>
          <a:p>
            <a:pPr>
              <a:lnSpc>
                <a:spcPts val="2800"/>
              </a:lnSpc>
              <a:tabLst>
                <a:tab pos="584200" algn="l"/>
              </a:tabLst>
            </a:pPr>
            <a:r>
              <a:rPr lang="en-US" altLang="zh-CN" dirty="0" smtClean="0"/>
              <a:t>	</a:t>
            </a:r>
            <a:r>
              <a:rPr lang="en-US" altLang="zh-CN" sz="2402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开发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584200" algn="l"/>
              </a:tabLst>
            </a:pPr>
            <a:r>
              <a:rPr lang="en-US" altLang="zh-CN" sz="2402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游戏</a:t>
            </a:r>
          </a:p>
          <a:p>
            <a:pPr>
              <a:lnSpc>
                <a:spcPts val="2800"/>
              </a:lnSpc>
              <a:tabLst>
                <a:tab pos="584200" algn="l"/>
              </a:tabLst>
            </a:pPr>
            <a:r>
              <a:rPr lang="en-US" altLang="zh-CN" sz="2400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开发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12900" y="1447800"/>
            <a:ext cx="2514600" cy="1308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88900" algn="l"/>
              </a:tabLst>
            </a:pPr>
            <a:r>
              <a:rPr lang="en-US" altLang="zh-CN" sz="27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问题：</a:t>
            </a:r>
          </a:p>
          <a:p>
            <a:pPr>
              <a:lnSpc>
                <a:spcPts val="3300"/>
              </a:lnSpc>
              <a:tabLst>
                <a:tab pos="88900" algn="l"/>
              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•</a:t>
            </a:r>
            <a:r>
              <a:rPr lang="en-US" altLang="zh-CN" sz="27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7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语言还能做什</a:t>
            </a:r>
          </a:p>
          <a:p>
            <a:pPr>
              <a:lnSpc>
                <a:spcPts val="33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27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么呢？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893177" y="1067988"/>
            <a:ext cx="3028188" cy="1873405"/>
          </a:xfrm>
          <a:custGeom>
            <a:avLst/>
            <a:gdLst>
              <a:gd name="connsiteX0" fmla="*/ 274954 w 3028188"/>
              <a:gd name="connsiteY0" fmla="*/ 616539 h 1873405"/>
              <a:gd name="connsiteX1" fmla="*/ 679830 w 3028188"/>
              <a:gd name="connsiteY1" fmla="*/ 167975 h 1873405"/>
              <a:gd name="connsiteX2" fmla="*/ 982598 w 3028188"/>
              <a:gd name="connsiteY2" fmla="*/ 219029 h 1873405"/>
              <a:gd name="connsiteX3" fmla="*/ 1487678 w 3028188"/>
              <a:gd name="connsiteY3" fmla="*/ 88600 h 1873405"/>
              <a:gd name="connsiteX4" fmla="*/ 1574418 w 3028188"/>
              <a:gd name="connsiteY4" fmla="*/ 142321 h 1873405"/>
              <a:gd name="connsiteX5" fmla="*/ 1984375 w 3028188"/>
              <a:gd name="connsiteY5" fmla="*/ 26624 h 1873405"/>
              <a:gd name="connsiteX6" fmla="*/ 2091054 w 3028188"/>
              <a:gd name="connsiteY6" fmla="*/ 101046 h 1873405"/>
              <a:gd name="connsiteX7" fmla="*/ 2570353 w 3028188"/>
              <a:gd name="connsiteY7" fmla="*/ 67772 h 1873405"/>
              <a:gd name="connsiteX8" fmla="*/ 2685160 w 3028188"/>
              <a:gd name="connsiteY8" fmla="*/ 235285 h 1873405"/>
              <a:gd name="connsiteX9" fmla="*/ 2947416 w 3028188"/>
              <a:gd name="connsiteY9" fmla="*/ 622381 h 1873405"/>
              <a:gd name="connsiteX10" fmla="*/ 2930270 w 3028188"/>
              <a:gd name="connsiteY10" fmla="*/ 663783 h 1873405"/>
              <a:gd name="connsiteX11" fmla="*/ 2843021 w 3028188"/>
              <a:gd name="connsiteY11" fmla="*/ 1224234 h 1873405"/>
              <a:gd name="connsiteX12" fmla="*/ 2621153 w 3028188"/>
              <a:gd name="connsiteY12" fmla="*/ 1302974 h 1873405"/>
              <a:gd name="connsiteX13" fmla="*/ 2212847 w 3028188"/>
              <a:gd name="connsiteY13" fmla="*/ 1641302 h 1873405"/>
              <a:gd name="connsiteX14" fmla="*/ 2001519 w 3028188"/>
              <a:gd name="connsiteY14" fmla="*/ 1589613 h 1873405"/>
              <a:gd name="connsiteX15" fmla="*/ 1411985 w 3028188"/>
              <a:gd name="connsiteY15" fmla="*/ 1856186 h 1873405"/>
              <a:gd name="connsiteX16" fmla="*/ 1155954 w 3028188"/>
              <a:gd name="connsiteY16" fmla="*/ 1695785 h 1873405"/>
              <a:gd name="connsiteX17" fmla="*/ 414146 w 3028188"/>
              <a:gd name="connsiteY17" fmla="*/ 1539575 h 1873405"/>
              <a:gd name="connsiteX18" fmla="*/ 408431 w 3028188"/>
              <a:gd name="connsiteY18" fmla="*/ 1531320 h 1873405"/>
              <a:gd name="connsiteX19" fmla="*/ 69595 w 3028188"/>
              <a:gd name="connsiteY19" fmla="*/ 1306403 h 1873405"/>
              <a:gd name="connsiteX20" fmla="*/ 149859 w 3028188"/>
              <a:gd name="connsiteY20" fmla="*/ 1101171 h 1873405"/>
              <a:gd name="connsiteX21" fmla="*/ 41147 w 3028188"/>
              <a:gd name="connsiteY21" fmla="*/ 748492 h 1873405"/>
              <a:gd name="connsiteX22" fmla="*/ 272415 w 3028188"/>
              <a:gd name="connsiteY22" fmla="*/ 622381 h 1873405"/>
              <a:gd name="connsiteX23" fmla="*/ 274954 w 3028188"/>
              <a:gd name="connsiteY23" fmla="*/ 616539 h 18734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</a:cxnLst>
            <a:rect l="l" t="t" r="r" b="b"/>
            <a:pathLst>
              <a:path w="3028188" h="1873405">
                <a:moveTo>
                  <a:pt x="274954" y="616539"/>
                </a:moveTo>
                <a:cubicBezTo>
                  <a:pt x="239776" y="398480"/>
                  <a:pt x="421004" y="197693"/>
                  <a:pt x="679830" y="167975"/>
                </a:cubicBezTo>
                <a:cubicBezTo>
                  <a:pt x="784732" y="156037"/>
                  <a:pt x="891285" y="173944"/>
                  <a:pt x="982598" y="219029"/>
                </a:cubicBezTo>
                <a:cubicBezTo>
                  <a:pt x="1079372" y="65359"/>
                  <a:pt x="1305432" y="6939"/>
                  <a:pt x="1487678" y="88600"/>
                </a:cubicBezTo>
                <a:cubicBezTo>
                  <a:pt x="1519428" y="102824"/>
                  <a:pt x="1548765" y="120985"/>
                  <a:pt x="1574418" y="142321"/>
                </a:cubicBezTo>
                <a:cubicBezTo>
                  <a:pt x="1649729" y="14940"/>
                  <a:pt x="1833371" y="-36875"/>
                  <a:pt x="1984375" y="26624"/>
                </a:cubicBezTo>
                <a:cubicBezTo>
                  <a:pt x="2026157" y="44277"/>
                  <a:pt x="2062606" y="69677"/>
                  <a:pt x="2091054" y="101046"/>
                </a:cubicBezTo>
                <a:cubicBezTo>
                  <a:pt x="2212466" y="-19476"/>
                  <a:pt x="2427096" y="-34335"/>
                  <a:pt x="2570353" y="67772"/>
                </a:cubicBezTo>
                <a:cubicBezTo>
                  <a:pt x="2630551" y="110698"/>
                  <a:pt x="2671191" y="169880"/>
                  <a:pt x="2685160" y="235285"/>
                </a:cubicBezTo>
                <a:cubicBezTo>
                  <a:pt x="2884169" y="281005"/>
                  <a:pt x="3001644" y="454233"/>
                  <a:pt x="2947416" y="622381"/>
                </a:cubicBezTo>
                <a:cubicBezTo>
                  <a:pt x="2942843" y="636478"/>
                  <a:pt x="2937129" y="650321"/>
                  <a:pt x="2930270" y="663783"/>
                </a:cubicBezTo>
                <a:cubicBezTo>
                  <a:pt x="3089909" y="838789"/>
                  <a:pt x="3050793" y="1089741"/>
                  <a:pt x="2843021" y="1224234"/>
                </a:cubicBezTo>
                <a:cubicBezTo>
                  <a:pt x="2778379" y="1266144"/>
                  <a:pt x="2701925" y="1293195"/>
                  <a:pt x="2621153" y="1302974"/>
                </a:cubicBezTo>
                <a:cubicBezTo>
                  <a:pt x="2619375" y="1491315"/>
                  <a:pt x="2436621" y="1642826"/>
                  <a:pt x="2212847" y="1641302"/>
                </a:cubicBezTo>
                <a:cubicBezTo>
                  <a:pt x="2138171" y="1640794"/>
                  <a:pt x="2065019" y="1622887"/>
                  <a:pt x="2001519" y="1589613"/>
                </a:cubicBezTo>
                <a:cubicBezTo>
                  <a:pt x="1925954" y="1800814"/>
                  <a:pt x="1661921" y="1920067"/>
                  <a:pt x="1411985" y="1856186"/>
                </a:cubicBezTo>
                <a:cubicBezTo>
                  <a:pt x="1307338" y="1829389"/>
                  <a:pt x="1216786" y="1772747"/>
                  <a:pt x="1155954" y="1695785"/>
                </a:cubicBezTo>
                <a:cubicBezTo>
                  <a:pt x="900048" y="1825833"/>
                  <a:pt x="567943" y="1755983"/>
                  <a:pt x="414146" y="1539575"/>
                </a:cubicBezTo>
                <a:cubicBezTo>
                  <a:pt x="412241" y="1536781"/>
                  <a:pt x="410336" y="1534114"/>
                  <a:pt x="408431" y="1531320"/>
                </a:cubicBezTo>
                <a:cubicBezTo>
                  <a:pt x="240918" y="1547830"/>
                  <a:pt x="89280" y="1447119"/>
                  <a:pt x="69595" y="1306403"/>
                </a:cubicBezTo>
                <a:cubicBezTo>
                  <a:pt x="59054" y="1231346"/>
                  <a:pt x="88518" y="1156289"/>
                  <a:pt x="149859" y="1101171"/>
                </a:cubicBezTo>
                <a:cubicBezTo>
                  <a:pt x="4953" y="1029162"/>
                  <a:pt x="-43815" y="871301"/>
                  <a:pt x="41147" y="748492"/>
                </a:cubicBezTo>
                <a:cubicBezTo>
                  <a:pt x="90042" y="677626"/>
                  <a:pt x="176021" y="630763"/>
                  <a:pt x="272415" y="622381"/>
                </a:cubicBezTo>
                <a:lnTo>
                  <a:pt x="274954" y="616539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15073" y="4156328"/>
            <a:ext cx="104013" cy="104013"/>
          </a:xfrm>
          <a:custGeom>
            <a:avLst/>
            <a:gdLst>
              <a:gd name="connsiteX0" fmla="*/ 104013 w 104013"/>
              <a:gd name="connsiteY0" fmla="*/ 51942 h 104013"/>
              <a:gd name="connsiteX1" fmla="*/ 52069 w 104013"/>
              <a:gd name="connsiteY1" fmla="*/ 104013 h 104013"/>
              <a:gd name="connsiteX2" fmla="*/ 0 w 104013"/>
              <a:gd name="connsiteY2" fmla="*/ 51942 h 104013"/>
              <a:gd name="connsiteX3" fmla="*/ 52069 w 104013"/>
              <a:gd name="connsiteY3" fmla="*/ 0 h 104013"/>
              <a:gd name="connsiteX4" fmla="*/ 104013 w 104013"/>
              <a:gd name="connsiteY4" fmla="*/ 51942 h 104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013" h="104013">
                <a:moveTo>
                  <a:pt x="104013" y="51942"/>
                </a:moveTo>
                <a:cubicBezTo>
                  <a:pt x="104013" y="80772"/>
                  <a:pt x="80771" y="104013"/>
                  <a:pt x="52069" y="104013"/>
                </a:cubicBezTo>
                <a:cubicBezTo>
                  <a:pt x="23241" y="104013"/>
                  <a:pt x="0" y="80772"/>
                  <a:pt x="0" y="51942"/>
                </a:cubicBezTo>
                <a:cubicBezTo>
                  <a:pt x="0" y="23241"/>
                  <a:pt x="23241" y="0"/>
                  <a:pt x="52069" y="0"/>
                </a:cubicBezTo>
                <a:cubicBezTo>
                  <a:pt x="80771" y="0"/>
                  <a:pt x="104013" y="23241"/>
                  <a:pt x="104013" y="51942"/>
                </a:cubicBez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291451" y="3644519"/>
            <a:ext cx="208026" cy="208153"/>
          </a:xfrm>
          <a:custGeom>
            <a:avLst/>
            <a:gdLst>
              <a:gd name="connsiteX0" fmla="*/ 208026 w 208026"/>
              <a:gd name="connsiteY0" fmla="*/ 104140 h 208153"/>
              <a:gd name="connsiteX1" fmla="*/ 104013 w 208026"/>
              <a:gd name="connsiteY1" fmla="*/ 208152 h 208153"/>
              <a:gd name="connsiteX2" fmla="*/ 0 w 208026"/>
              <a:gd name="connsiteY2" fmla="*/ 104140 h 208153"/>
              <a:gd name="connsiteX3" fmla="*/ 104013 w 208026"/>
              <a:gd name="connsiteY3" fmla="*/ 0 h 208153"/>
              <a:gd name="connsiteX4" fmla="*/ 208026 w 208026"/>
              <a:gd name="connsiteY4" fmla="*/ 104140 h 2081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8026" h="208153">
                <a:moveTo>
                  <a:pt x="208026" y="104140"/>
                </a:moveTo>
                <a:cubicBezTo>
                  <a:pt x="208026" y="161544"/>
                  <a:pt x="161417" y="208152"/>
                  <a:pt x="104013" y="208152"/>
                </a:cubicBezTo>
                <a:cubicBezTo>
                  <a:pt x="46481" y="208152"/>
                  <a:pt x="0" y="161544"/>
                  <a:pt x="0" y="104140"/>
                </a:cubicBezTo>
                <a:cubicBezTo>
                  <a:pt x="0" y="46609"/>
                  <a:pt x="46481" y="0"/>
                  <a:pt x="104013" y="0"/>
                </a:cubicBezTo>
                <a:cubicBezTo>
                  <a:pt x="161417" y="0"/>
                  <a:pt x="208026" y="46609"/>
                  <a:pt x="208026" y="104140"/>
                </a:cubicBez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846186" y="3064510"/>
            <a:ext cx="312165" cy="312166"/>
          </a:xfrm>
          <a:custGeom>
            <a:avLst/>
            <a:gdLst>
              <a:gd name="connsiteX0" fmla="*/ 312166 w 312165"/>
              <a:gd name="connsiteY0" fmla="*/ 156082 h 312166"/>
              <a:gd name="connsiteX1" fmla="*/ 156082 w 312165"/>
              <a:gd name="connsiteY1" fmla="*/ 312166 h 312166"/>
              <a:gd name="connsiteX2" fmla="*/ 0 w 312165"/>
              <a:gd name="connsiteY2" fmla="*/ 156082 h 312166"/>
              <a:gd name="connsiteX3" fmla="*/ 156082 w 312165"/>
              <a:gd name="connsiteY3" fmla="*/ 0 h 312166"/>
              <a:gd name="connsiteX4" fmla="*/ 312166 w 312165"/>
              <a:gd name="connsiteY4" fmla="*/ 156082 h 3121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2165" h="312166">
                <a:moveTo>
                  <a:pt x="312166" y="156082"/>
                </a:moveTo>
                <a:cubicBezTo>
                  <a:pt x="312166" y="242316"/>
                  <a:pt x="242316" y="312166"/>
                  <a:pt x="156082" y="312166"/>
                </a:cubicBezTo>
                <a:cubicBezTo>
                  <a:pt x="69977" y="312166"/>
                  <a:pt x="0" y="242316"/>
                  <a:pt x="0" y="156082"/>
                </a:cubicBezTo>
                <a:cubicBezTo>
                  <a:pt x="0" y="69976"/>
                  <a:pt x="69977" y="0"/>
                  <a:pt x="156082" y="0"/>
                </a:cubicBezTo>
                <a:cubicBezTo>
                  <a:pt x="242316" y="0"/>
                  <a:pt x="312166" y="69976"/>
                  <a:pt x="312166" y="156082"/>
                </a:cubicBez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874127" y="1048938"/>
            <a:ext cx="3066288" cy="1911505"/>
          </a:xfrm>
          <a:custGeom>
            <a:avLst/>
            <a:gdLst>
              <a:gd name="connsiteX0" fmla="*/ 294004 w 3066288"/>
              <a:gd name="connsiteY0" fmla="*/ 635589 h 1911505"/>
              <a:gd name="connsiteX1" fmla="*/ 698880 w 3066288"/>
              <a:gd name="connsiteY1" fmla="*/ 187025 h 1911505"/>
              <a:gd name="connsiteX2" fmla="*/ 1001648 w 3066288"/>
              <a:gd name="connsiteY2" fmla="*/ 238079 h 1911505"/>
              <a:gd name="connsiteX3" fmla="*/ 1506728 w 3066288"/>
              <a:gd name="connsiteY3" fmla="*/ 107650 h 1911505"/>
              <a:gd name="connsiteX4" fmla="*/ 1593468 w 3066288"/>
              <a:gd name="connsiteY4" fmla="*/ 161371 h 1911505"/>
              <a:gd name="connsiteX5" fmla="*/ 2003425 w 3066288"/>
              <a:gd name="connsiteY5" fmla="*/ 45674 h 1911505"/>
              <a:gd name="connsiteX6" fmla="*/ 2110104 w 3066288"/>
              <a:gd name="connsiteY6" fmla="*/ 120096 h 1911505"/>
              <a:gd name="connsiteX7" fmla="*/ 2589403 w 3066288"/>
              <a:gd name="connsiteY7" fmla="*/ 86822 h 1911505"/>
              <a:gd name="connsiteX8" fmla="*/ 2704210 w 3066288"/>
              <a:gd name="connsiteY8" fmla="*/ 254335 h 1911505"/>
              <a:gd name="connsiteX9" fmla="*/ 2966466 w 3066288"/>
              <a:gd name="connsiteY9" fmla="*/ 641431 h 1911505"/>
              <a:gd name="connsiteX10" fmla="*/ 2949320 w 3066288"/>
              <a:gd name="connsiteY10" fmla="*/ 682833 h 1911505"/>
              <a:gd name="connsiteX11" fmla="*/ 2862071 w 3066288"/>
              <a:gd name="connsiteY11" fmla="*/ 1243284 h 1911505"/>
              <a:gd name="connsiteX12" fmla="*/ 2640203 w 3066288"/>
              <a:gd name="connsiteY12" fmla="*/ 1322024 h 1911505"/>
              <a:gd name="connsiteX13" fmla="*/ 2231897 w 3066288"/>
              <a:gd name="connsiteY13" fmla="*/ 1660352 h 1911505"/>
              <a:gd name="connsiteX14" fmla="*/ 2020569 w 3066288"/>
              <a:gd name="connsiteY14" fmla="*/ 1608663 h 1911505"/>
              <a:gd name="connsiteX15" fmla="*/ 1431035 w 3066288"/>
              <a:gd name="connsiteY15" fmla="*/ 1875236 h 1911505"/>
              <a:gd name="connsiteX16" fmla="*/ 1175004 w 3066288"/>
              <a:gd name="connsiteY16" fmla="*/ 1714835 h 1911505"/>
              <a:gd name="connsiteX17" fmla="*/ 433196 w 3066288"/>
              <a:gd name="connsiteY17" fmla="*/ 1558625 h 1911505"/>
              <a:gd name="connsiteX18" fmla="*/ 427481 w 3066288"/>
              <a:gd name="connsiteY18" fmla="*/ 1550370 h 1911505"/>
              <a:gd name="connsiteX19" fmla="*/ 88645 w 3066288"/>
              <a:gd name="connsiteY19" fmla="*/ 1325453 h 1911505"/>
              <a:gd name="connsiteX20" fmla="*/ 168909 w 3066288"/>
              <a:gd name="connsiteY20" fmla="*/ 1120221 h 1911505"/>
              <a:gd name="connsiteX21" fmla="*/ 60197 w 3066288"/>
              <a:gd name="connsiteY21" fmla="*/ 767542 h 1911505"/>
              <a:gd name="connsiteX22" fmla="*/ 291465 w 3066288"/>
              <a:gd name="connsiteY22" fmla="*/ 641431 h 1911505"/>
              <a:gd name="connsiteX23" fmla="*/ 294004 w 3066288"/>
              <a:gd name="connsiteY23" fmla="*/ 635589 h 19115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</a:cxnLst>
            <a:rect l="l" t="t" r="r" b="b"/>
            <a:pathLst>
              <a:path w="3066288" h="1911505">
                <a:moveTo>
                  <a:pt x="294004" y="635589"/>
                </a:moveTo>
                <a:cubicBezTo>
                  <a:pt x="258826" y="417530"/>
                  <a:pt x="440054" y="216743"/>
                  <a:pt x="698880" y="187025"/>
                </a:cubicBezTo>
                <a:cubicBezTo>
                  <a:pt x="803782" y="175087"/>
                  <a:pt x="910335" y="192994"/>
                  <a:pt x="1001648" y="238079"/>
                </a:cubicBezTo>
                <a:cubicBezTo>
                  <a:pt x="1098422" y="84409"/>
                  <a:pt x="1324482" y="25989"/>
                  <a:pt x="1506728" y="107650"/>
                </a:cubicBezTo>
                <a:cubicBezTo>
                  <a:pt x="1538478" y="121874"/>
                  <a:pt x="1567815" y="140035"/>
                  <a:pt x="1593468" y="161371"/>
                </a:cubicBezTo>
                <a:cubicBezTo>
                  <a:pt x="1668779" y="33990"/>
                  <a:pt x="1852421" y="-17825"/>
                  <a:pt x="2003425" y="45674"/>
                </a:cubicBezTo>
                <a:cubicBezTo>
                  <a:pt x="2045207" y="63327"/>
                  <a:pt x="2081656" y="88727"/>
                  <a:pt x="2110104" y="120096"/>
                </a:cubicBezTo>
                <a:cubicBezTo>
                  <a:pt x="2231516" y="-426"/>
                  <a:pt x="2446146" y="-15285"/>
                  <a:pt x="2589403" y="86822"/>
                </a:cubicBezTo>
                <a:cubicBezTo>
                  <a:pt x="2649601" y="129748"/>
                  <a:pt x="2690241" y="188930"/>
                  <a:pt x="2704210" y="254335"/>
                </a:cubicBezTo>
                <a:cubicBezTo>
                  <a:pt x="2903219" y="300055"/>
                  <a:pt x="3020694" y="473283"/>
                  <a:pt x="2966466" y="641431"/>
                </a:cubicBezTo>
                <a:cubicBezTo>
                  <a:pt x="2961893" y="655528"/>
                  <a:pt x="2956179" y="669371"/>
                  <a:pt x="2949320" y="682833"/>
                </a:cubicBezTo>
                <a:cubicBezTo>
                  <a:pt x="3108959" y="857839"/>
                  <a:pt x="3069843" y="1108791"/>
                  <a:pt x="2862071" y="1243284"/>
                </a:cubicBezTo>
                <a:cubicBezTo>
                  <a:pt x="2797429" y="1285194"/>
                  <a:pt x="2720975" y="1312245"/>
                  <a:pt x="2640203" y="1322024"/>
                </a:cubicBezTo>
                <a:cubicBezTo>
                  <a:pt x="2638425" y="1510365"/>
                  <a:pt x="2455671" y="1661876"/>
                  <a:pt x="2231897" y="1660352"/>
                </a:cubicBezTo>
                <a:cubicBezTo>
                  <a:pt x="2157221" y="1659844"/>
                  <a:pt x="2084069" y="1641937"/>
                  <a:pt x="2020569" y="1608663"/>
                </a:cubicBezTo>
                <a:cubicBezTo>
                  <a:pt x="1945004" y="1819864"/>
                  <a:pt x="1680971" y="1939117"/>
                  <a:pt x="1431035" y="1875236"/>
                </a:cubicBezTo>
                <a:cubicBezTo>
                  <a:pt x="1326388" y="1848439"/>
                  <a:pt x="1235836" y="1791797"/>
                  <a:pt x="1175004" y="1714835"/>
                </a:cubicBezTo>
                <a:cubicBezTo>
                  <a:pt x="919098" y="1844883"/>
                  <a:pt x="586993" y="1775033"/>
                  <a:pt x="433196" y="1558625"/>
                </a:cubicBezTo>
                <a:cubicBezTo>
                  <a:pt x="431291" y="1555831"/>
                  <a:pt x="429386" y="1553164"/>
                  <a:pt x="427481" y="1550370"/>
                </a:cubicBezTo>
                <a:cubicBezTo>
                  <a:pt x="259968" y="1566880"/>
                  <a:pt x="108330" y="1466169"/>
                  <a:pt x="88645" y="1325453"/>
                </a:cubicBezTo>
                <a:cubicBezTo>
                  <a:pt x="78104" y="1250396"/>
                  <a:pt x="107568" y="1175339"/>
                  <a:pt x="168909" y="1120221"/>
                </a:cubicBezTo>
                <a:cubicBezTo>
                  <a:pt x="24003" y="1048212"/>
                  <a:pt x="-24765" y="890351"/>
                  <a:pt x="60197" y="767542"/>
                </a:cubicBezTo>
                <a:cubicBezTo>
                  <a:pt x="109092" y="696676"/>
                  <a:pt x="195071" y="649813"/>
                  <a:pt x="291465" y="641431"/>
                </a:cubicBezTo>
                <a:lnTo>
                  <a:pt x="294004" y="635589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96023" y="4137278"/>
            <a:ext cx="142113" cy="142113"/>
          </a:xfrm>
          <a:custGeom>
            <a:avLst/>
            <a:gdLst>
              <a:gd name="connsiteX0" fmla="*/ 123063 w 142113"/>
              <a:gd name="connsiteY0" fmla="*/ 70992 h 142113"/>
              <a:gd name="connsiteX1" fmla="*/ 71119 w 142113"/>
              <a:gd name="connsiteY1" fmla="*/ 123063 h 142113"/>
              <a:gd name="connsiteX2" fmla="*/ 19050 w 142113"/>
              <a:gd name="connsiteY2" fmla="*/ 70992 h 142113"/>
              <a:gd name="connsiteX3" fmla="*/ 71119 w 142113"/>
              <a:gd name="connsiteY3" fmla="*/ 19050 h 142113"/>
              <a:gd name="connsiteX4" fmla="*/ 123063 w 142113"/>
              <a:gd name="connsiteY4" fmla="*/ 70992 h 1421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2113" h="142113">
                <a:moveTo>
                  <a:pt x="123063" y="70992"/>
                </a:moveTo>
                <a:cubicBezTo>
                  <a:pt x="123063" y="99822"/>
                  <a:pt x="99821" y="123063"/>
                  <a:pt x="71119" y="123063"/>
                </a:cubicBezTo>
                <a:cubicBezTo>
                  <a:pt x="42291" y="123063"/>
                  <a:pt x="19050" y="99822"/>
                  <a:pt x="19050" y="70992"/>
                </a:cubicBezTo>
                <a:cubicBezTo>
                  <a:pt x="19050" y="42291"/>
                  <a:pt x="42291" y="19050"/>
                  <a:pt x="71119" y="19050"/>
                </a:cubicBezTo>
                <a:cubicBezTo>
                  <a:pt x="99821" y="19050"/>
                  <a:pt x="123063" y="42291"/>
                  <a:pt x="123063" y="70992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272401" y="3625469"/>
            <a:ext cx="246126" cy="246253"/>
          </a:xfrm>
          <a:custGeom>
            <a:avLst/>
            <a:gdLst>
              <a:gd name="connsiteX0" fmla="*/ 227076 w 246126"/>
              <a:gd name="connsiteY0" fmla="*/ 123190 h 246253"/>
              <a:gd name="connsiteX1" fmla="*/ 123063 w 246126"/>
              <a:gd name="connsiteY1" fmla="*/ 227202 h 246253"/>
              <a:gd name="connsiteX2" fmla="*/ 19050 w 246126"/>
              <a:gd name="connsiteY2" fmla="*/ 123190 h 246253"/>
              <a:gd name="connsiteX3" fmla="*/ 123063 w 246126"/>
              <a:gd name="connsiteY3" fmla="*/ 19050 h 246253"/>
              <a:gd name="connsiteX4" fmla="*/ 227076 w 246126"/>
              <a:gd name="connsiteY4" fmla="*/ 123190 h 2462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6126" h="246253">
                <a:moveTo>
                  <a:pt x="227076" y="123190"/>
                </a:moveTo>
                <a:cubicBezTo>
                  <a:pt x="227076" y="180594"/>
                  <a:pt x="180467" y="227202"/>
                  <a:pt x="123063" y="227202"/>
                </a:cubicBezTo>
                <a:cubicBezTo>
                  <a:pt x="65531" y="227202"/>
                  <a:pt x="19050" y="180594"/>
                  <a:pt x="19050" y="123190"/>
                </a:cubicBezTo>
                <a:cubicBezTo>
                  <a:pt x="19050" y="65659"/>
                  <a:pt x="65531" y="19050"/>
                  <a:pt x="123063" y="19050"/>
                </a:cubicBezTo>
                <a:cubicBezTo>
                  <a:pt x="180467" y="19050"/>
                  <a:pt x="227076" y="65659"/>
                  <a:pt x="227076" y="123190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827136" y="3045460"/>
            <a:ext cx="350265" cy="350266"/>
          </a:xfrm>
          <a:custGeom>
            <a:avLst/>
            <a:gdLst>
              <a:gd name="connsiteX0" fmla="*/ 331216 w 350265"/>
              <a:gd name="connsiteY0" fmla="*/ 175132 h 350266"/>
              <a:gd name="connsiteX1" fmla="*/ 175132 w 350265"/>
              <a:gd name="connsiteY1" fmla="*/ 331216 h 350266"/>
              <a:gd name="connsiteX2" fmla="*/ 19050 w 350265"/>
              <a:gd name="connsiteY2" fmla="*/ 175132 h 350266"/>
              <a:gd name="connsiteX3" fmla="*/ 175132 w 350265"/>
              <a:gd name="connsiteY3" fmla="*/ 19050 h 350266"/>
              <a:gd name="connsiteX4" fmla="*/ 331216 w 350265"/>
              <a:gd name="connsiteY4" fmla="*/ 175132 h 3502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0265" h="350266">
                <a:moveTo>
                  <a:pt x="331216" y="175132"/>
                </a:moveTo>
                <a:cubicBezTo>
                  <a:pt x="331216" y="261366"/>
                  <a:pt x="261366" y="331216"/>
                  <a:pt x="175132" y="331216"/>
                </a:cubicBezTo>
                <a:cubicBezTo>
                  <a:pt x="89027" y="331216"/>
                  <a:pt x="19050" y="261366"/>
                  <a:pt x="19050" y="175132"/>
                </a:cubicBezTo>
                <a:cubicBezTo>
                  <a:pt x="19050" y="89026"/>
                  <a:pt x="89027" y="19050"/>
                  <a:pt x="175132" y="19050"/>
                </a:cubicBezTo>
                <a:cubicBezTo>
                  <a:pt x="261366" y="19050"/>
                  <a:pt x="331216" y="89026"/>
                  <a:pt x="331216" y="175132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027289" y="2142744"/>
            <a:ext cx="215519" cy="72818"/>
          </a:xfrm>
          <a:custGeom>
            <a:avLst/>
            <a:gdLst>
              <a:gd name="connsiteX0" fmla="*/ 196468 w 215519"/>
              <a:gd name="connsiteY0" fmla="*/ 53720 h 72818"/>
              <a:gd name="connsiteX1" fmla="*/ 19050 w 215519"/>
              <a:gd name="connsiteY1" fmla="*/ 19050 h 728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5519" h="72818">
                <a:moveTo>
                  <a:pt x="196468" y="53720"/>
                </a:moveTo>
                <a:cubicBezTo>
                  <a:pt x="134492" y="57785"/>
                  <a:pt x="72643" y="45720"/>
                  <a:pt x="19050" y="19050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283575" y="2555494"/>
            <a:ext cx="115697" cy="54610"/>
          </a:xfrm>
          <a:custGeom>
            <a:avLst/>
            <a:gdLst>
              <a:gd name="connsiteX0" fmla="*/ 96646 w 115697"/>
              <a:gd name="connsiteY0" fmla="*/ 19050 h 54610"/>
              <a:gd name="connsiteX1" fmla="*/ 19050 w 115697"/>
              <a:gd name="connsiteY1" fmla="*/ 35560 h 546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5697" h="54610">
                <a:moveTo>
                  <a:pt x="96646" y="19050"/>
                </a:moveTo>
                <a:cubicBezTo>
                  <a:pt x="71755" y="27432"/>
                  <a:pt x="45719" y="33020"/>
                  <a:pt x="19050" y="35560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983218" y="2661792"/>
            <a:ext cx="84836" cy="113538"/>
          </a:xfrm>
          <a:custGeom>
            <a:avLst/>
            <a:gdLst>
              <a:gd name="connsiteX0" fmla="*/ 65785 w 84836"/>
              <a:gd name="connsiteY0" fmla="*/ 94488 h 113538"/>
              <a:gd name="connsiteX1" fmla="*/ 19050 w 84836"/>
              <a:gd name="connsiteY1" fmla="*/ 19050 h 1135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4836" h="113538">
                <a:moveTo>
                  <a:pt x="65785" y="94488"/>
                </a:moveTo>
                <a:cubicBezTo>
                  <a:pt x="46989" y="70866"/>
                  <a:pt x="31368" y="45466"/>
                  <a:pt x="19050" y="19050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876028" y="2549144"/>
            <a:ext cx="56769" cy="120777"/>
          </a:xfrm>
          <a:custGeom>
            <a:avLst/>
            <a:gdLst>
              <a:gd name="connsiteX0" fmla="*/ 37718 w 56769"/>
              <a:gd name="connsiteY0" fmla="*/ 19050 h 120777"/>
              <a:gd name="connsiteX1" fmla="*/ 19050 w 56769"/>
              <a:gd name="connsiteY1" fmla="*/ 101726 h 1207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769" h="120777">
                <a:moveTo>
                  <a:pt x="37718" y="19050"/>
                </a:moveTo>
                <a:cubicBezTo>
                  <a:pt x="34925" y="47116"/>
                  <a:pt x="28702" y="74802"/>
                  <a:pt x="19050" y="101726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265918" y="2037588"/>
            <a:ext cx="265811" cy="347472"/>
          </a:xfrm>
          <a:custGeom>
            <a:avLst/>
            <a:gdLst>
              <a:gd name="connsiteX0" fmla="*/ 19050 w 265811"/>
              <a:gd name="connsiteY0" fmla="*/ 19050 h 347472"/>
              <a:gd name="connsiteX1" fmla="*/ 246760 w 265811"/>
              <a:gd name="connsiteY1" fmla="*/ 328422 h 3474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65811" h="347472">
                <a:moveTo>
                  <a:pt x="19050" y="19050"/>
                </a:moveTo>
                <a:cubicBezTo>
                  <a:pt x="159511" y="76707"/>
                  <a:pt x="248030" y="196976"/>
                  <a:pt x="246760" y="328422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701655" y="1708150"/>
            <a:ext cx="139445" cy="154051"/>
          </a:xfrm>
          <a:custGeom>
            <a:avLst/>
            <a:gdLst>
              <a:gd name="connsiteX0" fmla="*/ 120395 w 139445"/>
              <a:gd name="connsiteY0" fmla="*/ 19050 h 154051"/>
              <a:gd name="connsiteX1" fmla="*/ 19050 w 139445"/>
              <a:gd name="connsiteY1" fmla="*/ 135001 h 1540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9445" h="154051">
                <a:moveTo>
                  <a:pt x="120395" y="19050"/>
                </a:moveTo>
                <a:cubicBezTo>
                  <a:pt x="97663" y="63754"/>
                  <a:pt x="62991" y="103504"/>
                  <a:pt x="19050" y="135001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59668" y="1277619"/>
            <a:ext cx="43561" cy="92964"/>
          </a:xfrm>
          <a:custGeom>
            <a:avLst/>
            <a:gdLst>
              <a:gd name="connsiteX0" fmla="*/ 19050 w 43561"/>
              <a:gd name="connsiteY0" fmla="*/ 19050 h 92964"/>
              <a:gd name="connsiteX1" fmla="*/ 24511 w 43561"/>
              <a:gd name="connsiteY1" fmla="*/ 73913 h 929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561" h="92964">
                <a:moveTo>
                  <a:pt x="19050" y="19050"/>
                </a:moveTo>
                <a:cubicBezTo>
                  <a:pt x="22987" y="37211"/>
                  <a:pt x="24765" y="55499"/>
                  <a:pt x="24511" y="73913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912222" y="1143888"/>
            <a:ext cx="90043" cy="107950"/>
          </a:xfrm>
          <a:custGeom>
            <a:avLst/>
            <a:gdLst>
              <a:gd name="connsiteX0" fmla="*/ 19050 w 90043"/>
              <a:gd name="connsiteY0" fmla="*/ 88900 h 107950"/>
              <a:gd name="connsiteX1" fmla="*/ 70993 w 90043"/>
              <a:gd name="connsiteY1" fmla="*/ 19050 h 1079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0043" h="107950">
                <a:moveTo>
                  <a:pt x="19050" y="88900"/>
                </a:moveTo>
                <a:cubicBezTo>
                  <a:pt x="32258" y="63627"/>
                  <a:pt x="49783" y="40132"/>
                  <a:pt x="70993" y="19050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426447" y="1186814"/>
            <a:ext cx="63246" cy="98297"/>
          </a:xfrm>
          <a:custGeom>
            <a:avLst/>
            <a:gdLst>
              <a:gd name="connsiteX0" fmla="*/ 19050 w 63246"/>
              <a:gd name="connsiteY0" fmla="*/ 79248 h 98297"/>
              <a:gd name="connsiteX1" fmla="*/ 44195 w 63246"/>
              <a:gd name="connsiteY1" fmla="*/ 19050 h 982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246" h="98297">
                <a:moveTo>
                  <a:pt x="19050" y="79248"/>
                </a:moveTo>
                <a:cubicBezTo>
                  <a:pt x="24510" y="58420"/>
                  <a:pt x="32893" y="38100"/>
                  <a:pt x="44195" y="19050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856344" y="1267460"/>
            <a:ext cx="129159" cy="96647"/>
          </a:xfrm>
          <a:custGeom>
            <a:avLst/>
            <a:gdLst>
              <a:gd name="connsiteX0" fmla="*/ 19050 w 129159"/>
              <a:gd name="connsiteY0" fmla="*/ 19050 h 96647"/>
              <a:gd name="connsiteX1" fmla="*/ 110109 w 129159"/>
              <a:gd name="connsiteY1" fmla="*/ 77597 h 966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9159" h="96647">
                <a:moveTo>
                  <a:pt x="19050" y="19050"/>
                </a:moveTo>
                <a:cubicBezTo>
                  <a:pt x="52197" y="35432"/>
                  <a:pt x="82677" y="54990"/>
                  <a:pt x="110109" y="77597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149081" y="1665477"/>
            <a:ext cx="54102" cy="99568"/>
          </a:xfrm>
          <a:custGeom>
            <a:avLst/>
            <a:gdLst>
              <a:gd name="connsiteX0" fmla="*/ 35052 w 54102"/>
              <a:gd name="connsiteY0" fmla="*/ 80517 h 99568"/>
              <a:gd name="connsiteX1" fmla="*/ 19050 w 54102"/>
              <a:gd name="connsiteY1" fmla="*/ 19050 h 995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4102" h="99568">
                <a:moveTo>
                  <a:pt x="35052" y="80517"/>
                </a:moveTo>
                <a:cubicBezTo>
                  <a:pt x="27813" y="60451"/>
                  <a:pt x="22479" y="39877"/>
                  <a:pt x="19050" y="19050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27600" y="3975100"/>
            <a:ext cx="1943100" cy="1943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95300" y="342900"/>
            <a:ext cx="1828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文件操作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90600" y="990600"/>
            <a:ext cx="6426200" cy="152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330200" algn="l"/>
              </a:tabLst>
            </a:pPr>
            <a:r>
              <a:rPr lang="en-US" altLang="zh-CN" sz="255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提供了五种标准输入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/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输出数据：</a:t>
            </a:r>
          </a:p>
          <a:p>
            <a:pPr>
              <a:lnSpc>
                <a:spcPts val="3600"/>
              </a:lnSpc>
              <a:tabLst>
                <a:tab pos="330200" algn="l"/>
              </a:tabLst>
            </a:pPr>
            <a:r>
              <a:rPr lang="en-US" altLang="zh-CN" dirty="0" smtClean="0"/>
              <a:t>	</a:t>
            </a: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stdin: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代表键盘</a:t>
            </a:r>
          </a:p>
          <a:p>
            <a:pPr>
              <a:lnSpc>
                <a:spcPts val="4200"/>
              </a:lnSpc>
              <a:tabLst>
                <a:tab pos="330200" algn="l"/>
              </a:tabLst>
            </a:pPr>
            <a:r>
              <a:rPr lang="en-US" altLang="zh-CN" dirty="0" smtClean="0"/>
              <a:t>	</a:t>
            </a:r>
            <a:r>
              <a:rPr lang="en-US" altLang="zh-CN" sz="224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stdout: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代表屏幕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20800" y="2679700"/>
            <a:ext cx="10172700" cy="410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10033000" algn="l"/>
              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stderr: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代表屏幕</a:t>
            </a:r>
          </a:p>
          <a:p>
            <a:pPr>
              <a:lnSpc>
                <a:spcPts val="4200"/>
              </a:lnSpc>
              <a:tabLst>
                <a:tab pos="10033000" algn="l"/>
              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stdoux: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代表串行口</a:t>
            </a:r>
          </a:p>
          <a:p>
            <a:pPr>
              <a:lnSpc>
                <a:spcPts val="4200"/>
              </a:lnSpc>
              <a:tabLst>
                <a:tab pos="10033000" algn="l"/>
              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stdprn: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代表打印机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100330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39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394700" y="1397000"/>
            <a:ext cx="16510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889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问题：</a:t>
            </a:r>
          </a:p>
          <a:p>
            <a:pPr>
              <a:lnSpc>
                <a:spcPts val="2800"/>
              </a:lnSpc>
              <a:tabLst>
                <a:tab pos="88900" algn="l"/>
              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•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stderr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是什</a:t>
            </a:r>
          </a:p>
          <a:p>
            <a:pPr>
              <a:lnSpc>
                <a:spcPts val="28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24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么文件啊？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198625" y="1773172"/>
            <a:ext cx="9936480" cy="4968240"/>
          </a:xfrm>
          <a:custGeom>
            <a:avLst/>
            <a:gdLst>
              <a:gd name="connsiteX0" fmla="*/ 0 w 9936480"/>
              <a:gd name="connsiteY0" fmla="*/ 4968239 h 4968240"/>
              <a:gd name="connsiteX1" fmla="*/ 9936480 w 9936480"/>
              <a:gd name="connsiteY1" fmla="*/ 4968239 h 4968240"/>
              <a:gd name="connsiteX2" fmla="*/ 9936480 w 9936480"/>
              <a:gd name="connsiteY2" fmla="*/ 0 h 4968240"/>
              <a:gd name="connsiteX3" fmla="*/ 0 w 9936480"/>
              <a:gd name="connsiteY3" fmla="*/ 0 h 4968240"/>
              <a:gd name="connsiteX4" fmla="*/ 0 w 9936480"/>
              <a:gd name="connsiteY4" fmla="*/ 4968239 h 49682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36480" h="4968240">
                <a:moveTo>
                  <a:pt x="0" y="4968239"/>
                </a:moveTo>
                <a:lnTo>
                  <a:pt x="9936480" y="4968239"/>
                </a:lnTo>
                <a:lnTo>
                  <a:pt x="9936480" y="0"/>
                </a:lnTo>
                <a:lnTo>
                  <a:pt x="0" y="0"/>
                </a:lnTo>
                <a:lnTo>
                  <a:pt x="0" y="4968239"/>
                </a:lnTo>
              </a:path>
            </a:pathLst>
          </a:custGeom>
          <a:solidFill>
            <a:srgbClr val="d9e6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79575" y="1754122"/>
            <a:ext cx="9974580" cy="5006340"/>
          </a:xfrm>
          <a:custGeom>
            <a:avLst/>
            <a:gdLst>
              <a:gd name="connsiteX0" fmla="*/ 19050 w 9974580"/>
              <a:gd name="connsiteY0" fmla="*/ 4987289 h 5006340"/>
              <a:gd name="connsiteX1" fmla="*/ 9955530 w 9974580"/>
              <a:gd name="connsiteY1" fmla="*/ 4987289 h 5006340"/>
              <a:gd name="connsiteX2" fmla="*/ 9955530 w 9974580"/>
              <a:gd name="connsiteY2" fmla="*/ 19050 h 5006340"/>
              <a:gd name="connsiteX3" fmla="*/ 19050 w 9974580"/>
              <a:gd name="connsiteY3" fmla="*/ 19050 h 5006340"/>
              <a:gd name="connsiteX4" fmla="*/ 19050 w 9974580"/>
              <a:gd name="connsiteY4" fmla="*/ 4987289 h 50063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74580" h="5006340">
                <a:moveTo>
                  <a:pt x="19050" y="4987289"/>
                </a:moveTo>
                <a:lnTo>
                  <a:pt x="9955530" y="4987289"/>
                </a:lnTo>
                <a:lnTo>
                  <a:pt x="9955530" y="19050"/>
                </a:lnTo>
                <a:lnTo>
                  <a:pt x="19050" y="19050"/>
                </a:lnTo>
                <a:lnTo>
                  <a:pt x="19050" y="4987289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2200" y="1701800"/>
            <a:ext cx="10147300" cy="5156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533400"/>
            <a:ext cx="10325100" cy="6057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495300" algn="l"/>
                <a:tab pos="723900" algn="l"/>
                <a:tab pos="787400" algn="l"/>
                <a:tab pos="13462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文件操作</a:t>
            </a:r>
          </a:p>
          <a:p>
            <a:pPr>
              <a:lnSpc>
                <a:spcPts val="4400"/>
              </a:lnSpc>
              <a:tabLst>
                <a:tab pos="495300" algn="l"/>
                <a:tab pos="723900" algn="l"/>
                <a:tab pos="787400" algn="l"/>
                <a:tab pos="1346200" algn="l"/>
              </a:tabLst>
            </a:pPr>
            <a:r>
              <a:rPr lang="en-US" altLang="zh-CN" dirty="0" smtClean="0"/>
              <a:t>	</a:t>
            </a:r>
            <a:r>
              <a:rPr lang="en-US" altLang="zh-CN" sz="224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请阅读如下代码，并体会其中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fprintf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与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printf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fscanf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与</a:t>
            </a:r>
          </a:p>
          <a:p>
            <a:pPr>
              <a:lnSpc>
                <a:spcPts val="3000"/>
              </a:lnSpc>
              <a:tabLst>
                <a:tab pos="495300" algn="l"/>
                <a:tab pos="723900" algn="l"/>
                <a:tab pos="787400" algn="l"/>
                <a:tab pos="13462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scanf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在使用上的相同之处。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495300" algn="l"/>
                <a:tab pos="723900" algn="l"/>
                <a:tab pos="787400" algn="l"/>
                <a:tab pos="1346200" algn="l"/>
              </a:tabLst>
            </a:pPr>
            <a:r>
              <a:rPr lang="en-US" altLang="zh-CN" dirty="0" smtClean="0"/>
              <a:t>			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2400"/>
              </a:lnSpc>
              <a:tabLst>
                <a:tab pos="495300" algn="l"/>
                <a:tab pos="723900" algn="l"/>
                <a:tab pos="787400" algn="l"/>
                <a:tab pos="13462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&lt;string.h&gt;</a:t>
            </a:r>
          </a:p>
          <a:p>
            <a:pPr>
              <a:lnSpc>
                <a:spcPts val="2400"/>
              </a:lnSpc>
              <a:tabLst>
                <a:tab pos="495300" algn="l"/>
                <a:tab pos="723900" algn="l"/>
                <a:tab pos="787400" algn="l"/>
                <a:tab pos="13462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#define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MAX_LENGTH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1000</a:t>
            </a:r>
          </a:p>
          <a:p>
            <a:pPr>
              <a:lnSpc>
                <a:spcPts val="2400"/>
              </a:lnSpc>
              <a:tabLst>
                <a:tab pos="495300" algn="l"/>
                <a:tab pos="723900" algn="l"/>
                <a:tab pos="787400" algn="l"/>
                <a:tab pos="13462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main(void){</a:t>
            </a:r>
          </a:p>
          <a:p>
            <a:pPr>
              <a:lnSpc>
                <a:spcPts val="2300"/>
              </a:lnSpc>
              <a:tabLst>
                <a:tab pos="495300" algn="l"/>
                <a:tab pos="723900" algn="l"/>
                <a:tab pos="787400" algn="l"/>
                <a:tab pos="1346200" algn="l"/>
              </a:tabLst>
            </a:pPr>
            <a:r>
              <a:rPr lang="en-US" altLang="zh-CN" dirty="0" smtClean="0"/>
              <a:t>		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str1[MAX_LENGTH]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"Hello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world!";</a:t>
            </a:r>
          </a:p>
          <a:p>
            <a:pPr>
              <a:lnSpc>
                <a:spcPts val="2400"/>
              </a:lnSpc>
              <a:tabLst>
                <a:tab pos="495300" algn="l"/>
                <a:tab pos="723900" algn="l"/>
                <a:tab pos="787400" algn="l"/>
                <a:tab pos="1346200" algn="l"/>
              </a:tabLst>
            </a:pPr>
            <a:r>
              <a:rPr lang="en-US" altLang="zh-CN" dirty="0" smtClean="0"/>
              <a:t>		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str2[MAX_LENGTH];</a:t>
            </a:r>
          </a:p>
          <a:p>
            <a:pPr>
              <a:lnSpc>
                <a:spcPts val="2400"/>
              </a:lnSpc>
              <a:tabLst>
                <a:tab pos="495300" algn="l"/>
                <a:tab pos="723900" algn="l"/>
                <a:tab pos="787400" algn="l"/>
                <a:tab pos="1346200" algn="l"/>
              </a:tabLst>
            </a:pPr>
            <a:r>
              <a:rPr lang="en-US" altLang="zh-CN" dirty="0" smtClean="0"/>
              <a:t>		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fprintf(stdout,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由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fprintf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输出的：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%s\n",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str1);</a:t>
            </a:r>
          </a:p>
          <a:p>
            <a:pPr>
              <a:lnSpc>
                <a:spcPts val="2400"/>
              </a:lnSpc>
              <a:tabLst>
                <a:tab pos="495300" algn="l"/>
                <a:tab pos="723900" algn="l"/>
                <a:tab pos="787400" algn="l"/>
                <a:tab pos="1346200" algn="l"/>
              </a:tabLst>
            </a:pPr>
            <a:r>
              <a:rPr lang="en-US" altLang="zh-CN" dirty="0" smtClean="0"/>
              <a:t>		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由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输出的：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%s\n",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str1);</a:t>
            </a:r>
          </a:p>
          <a:p>
            <a:pPr>
              <a:lnSpc>
                <a:spcPts val="2400"/>
              </a:lnSpc>
              <a:tabLst>
                <a:tab pos="495300" algn="l"/>
                <a:tab pos="723900" algn="l"/>
                <a:tab pos="787400" algn="l"/>
                <a:tab pos="1346200" algn="l"/>
              </a:tabLst>
            </a:pPr>
            <a:r>
              <a:rPr lang="en-US" altLang="zh-CN" dirty="0" smtClean="0"/>
              <a:t>		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请输入一个字符串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(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将用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fscanf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接收到内存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)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：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");</a:t>
            </a:r>
          </a:p>
          <a:p>
            <a:pPr>
              <a:lnSpc>
                <a:spcPts val="2300"/>
              </a:lnSpc>
              <a:tabLst>
                <a:tab pos="495300" algn="l"/>
                <a:tab pos="723900" algn="l"/>
                <a:tab pos="787400" algn="l"/>
                <a:tab pos="1346200" algn="l"/>
              </a:tabLst>
            </a:pPr>
            <a:r>
              <a:rPr lang="en-US" altLang="zh-CN" dirty="0" smtClean="0"/>
              <a:t>				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fscanf(stdin,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"%s",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str2);</a:t>
            </a:r>
          </a:p>
          <a:p>
            <a:pPr>
              <a:lnSpc>
                <a:spcPts val="2400"/>
              </a:lnSpc>
              <a:tabLst>
                <a:tab pos="495300" algn="l"/>
                <a:tab pos="723900" algn="l"/>
                <a:tab pos="787400" algn="l"/>
                <a:tab pos="1346200" algn="l"/>
              </a:tabLst>
            </a:pPr>
            <a:r>
              <a:rPr lang="en-US" altLang="zh-CN" dirty="0" smtClean="0"/>
              <a:t>		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你刚才输入的字符串为：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%s\n",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str2);</a:t>
            </a:r>
          </a:p>
          <a:p>
            <a:pPr>
              <a:lnSpc>
                <a:spcPts val="2400"/>
              </a:lnSpc>
              <a:tabLst>
                <a:tab pos="495300" algn="l"/>
                <a:tab pos="723900" algn="l"/>
                <a:tab pos="787400" algn="l"/>
                <a:tab pos="1346200" algn="l"/>
              </a:tabLst>
            </a:pPr>
            <a:r>
              <a:rPr lang="en-US" altLang="zh-CN" dirty="0" smtClean="0"/>
              <a:t>		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请输入一个字符串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(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将用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scanf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接收到内存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)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：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");</a:t>
            </a:r>
          </a:p>
          <a:p>
            <a:pPr>
              <a:lnSpc>
                <a:spcPts val="2300"/>
              </a:lnSpc>
              <a:tabLst>
                <a:tab pos="495300" algn="l"/>
                <a:tab pos="723900" algn="l"/>
                <a:tab pos="787400" algn="l"/>
                <a:tab pos="1346200" algn="l"/>
              </a:tabLst>
            </a:pPr>
            <a:r>
              <a:rPr lang="en-US" altLang="zh-CN" dirty="0" smtClean="0"/>
              <a:t>		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scanf("%s",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str2);</a:t>
            </a:r>
          </a:p>
          <a:p>
            <a:pPr>
              <a:lnSpc>
                <a:spcPts val="2400"/>
              </a:lnSpc>
              <a:tabLst>
                <a:tab pos="495300" algn="l"/>
                <a:tab pos="723900" algn="l"/>
                <a:tab pos="787400" algn="l"/>
                <a:tab pos="1346200" algn="l"/>
              </a:tabLst>
            </a:pPr>
            <a:r>
              <a:rPr lang="en-US" altLang="zh-CN" dirty="0" smtClean="0"/>
              <a:t>				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20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你刚才输入的字符串为：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%s\n",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str2);</a:t>
            </a:r>
          </a:p>
          <a:p>
            <a:pPr>
              <a:lnSpc>
                <a:spcPts val="2300"/>
              </a:lnSpc>
              <a:tabLst>
                <a:tab pos="495300" algn="l"/>
                <a:tab pos="723900" algn="l"/>
                <a:tab pos="787400" algn="l"/>
                <a:tab pos="1346200" algn="l"/>
              </a:tabLst>
            </a:pPr>
            <a:r>
              <a:rPr lang="en-US" altLang="zh-CN" dirty="0" smtClean="0"/>
              <a:t>		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82700" y="6438900"/>
            <a:ext cx="139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9104376" y="5213603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6 w 533400"/>
              <a:gd name="connsiteY1" fmla="*/ 0 h 449580"/>
              <a:gd name="connsiteX2" fmla="*/ 533400 w 533400"/>
              <a:gd name="connsiteY2" fmla="*/ 224790 h 449580"/>
              <a:gd name="connsiteX3" fmla="*/ 297306 w 533400"/>
              <a:gd name="connsiteY3" fmla="*/ 449580 h 449580"/>
              <a:gd name="connsiteX4" fmla="*/ 0 w 533400"/>
              <a:gd name="connsiteY4" fmla="*/ 449580 h 449580"/>
              <a:gd name="connsiteX5" fmla="*/ 236092 w 533400"/>
              <a:gd name="connsiteY5" fmla="*/ 224790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6" y="0"/>
                </a:lnTo>
                <a:lnTo>
                  <a:pt x="533400" y="224790"/>
                </a:lnTo>
                <a:lnTo>
                  <a:pt x="297306" y="449580"/>
                </a:lnTo>
                <a:lnTo>
                  <a:pt x="0" y="449580"/>
                </a:lnTo>
                <a:lnTo>
                  <a:pt x="236092" y="224790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80447" y="5213603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7 w 533400"/>
              <a:gd name="connsiteY1" fmla="*/ 0 h 449580"/>
              <a:gd name="connsiteX2" fmla="*/ 533400 w 533400"/>
              <a:gd name="connsiteY2" fmla="*/ 224790 h 449580"/>
              <a:gd name="connsiteX3" fmla="*/ 297307 w 533400"/>
              <a:gd name="connsiteY3" fmla="*/ 449580 h 449580"/>
              <a:gd name="connsiteX4" fmla="*/ 0 w 533400"/>
              <a:gd name="connsiteY4" fmla="*/ 449580 h 449580"/>
              <a:gd name="connsiteX5" fmla="*/ 236093 w 533400"/>
              <a:gd name="connsiteY5" fmla="*/ 224790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7" y="0"/>
                </a:lnTo>
                <a:lnTo>
                  <a:pt x="533400" y="224790"/>
                </a:lnTo>
                <a:lnTo>
                  <a:pt x="297307" y="449580"/>
                </a:lnTo>
                <a:lnTo>
                  <a:pt x="0" y="449580"/>
                </a:lnTo>
                <a:lnTo>
                  <a:pt x="236093" y="224790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256519" y="5213603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7 w 533400"/>
              <a:gd name="connsiteY1" fmla="*/ 0 h 449580"/>
              <a:gd name="connsiteX2" fmla="*/ 533400 w 533400"/>
              <a:gd name="connsiteY2" fmla="*/ 224790 h 449580"/>
              <a:gd name="connsiteX3" fmla="*/ 297307 w 533400"/>
              <a:gd name="connsiteY3" fmla="*/ 449580 h 449580"/>
              <a:gd name="connsiteX4" fmla="*/ 0 w 533400"/>
              <a:gd name="connsiteY4" fmla="*/ 449580 h 449580"/>
              <a:gd name="connsiteX5" fmla="*/ 236093 w 533400"/>
              <a:gd name="connsiteY5" fmla="*/ 224790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7" y="0"/>
                </a:lnTo>
                <a:lnTo>
                  <a:pt x="533400" y="224790"/>
                </a:lnTo>
                <a:lnTo>
                  <a:pt x="297307" y="449580"/>
                </a:lnTo>
                <a:lnTo>
                  <a:pt x="0" y="449580"/>
                </a:lnTo>
                <a:lnTo>
                  <a:pt x="236093" y="224790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13532" y="4437887"/>
            <a:ext cx="6394703" cy="536448"/>
          </a:xfrm>
          <a:custGeom>
            <a:avLst/>
            <a:gdLst>
              <a:gd name="connsiteX0" fmla="*/ 14477 w 6394703"/>
              <a:gd name="connsiteY0" fmla="*/ 268224 h 536448"/>
              <a:gd name="connsiteX1" fmla="*/ 268223 w 6394703"/>
              <a:gd name="connsiteY1" fmla="*/ 14478 h 536448"/>
              <a:gd name="connsiteX2" fmla="*/ 6126479 w 6394703"/>
              <a:gd name="connsiteY2" fmla="*/ 14478 h 536448"/>
              <a:gd name="connsiteX3" fmla="*/ 6380225 w 6394703"/>
              <a:gd name="connsiteY3" fmla="*/ 268224 h 536448"/>
              <a:gd name="connsiteX4" fmla="*/ 6380225 w 6394703"/>
              <a:gd name="connsiteY4" fmla="*/ 268224 h 536448"/>
              <a:gd name="connsiteX5" fmla="*/ 6126479 w 6394703"/>
              <a:gd name="connsiteY5" fmla="*/ 521970 h 536448"/>
              <a:gd name="connsiteX6" fmla="*/ 268223 w 6394703"/>
              <a:gd name="connsiteY6" fmla="*/ 521970 h 536448"/>
              <a:gd name="connsiteX7" fmla="*/ 14477 w 6394703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394703" h="536448">
                <a:moveTo>
                  <a:pt x="14477" y="268224"/>
                </a:moveTo>
                <a:cubicBezTo>
                  <a:pt x="14477" y="128143"/>
                  <a:pt x="128142" y="14478"/>
                  <a:pt x="268223" y="14478"/>
                </a:cubicBezTo>
                <a:lnTo>
                  <a:pt x="6126479" y="14478"/>
                </a:lnTo>
                <a:cubicBezTo>
                  <a:pt x="6266561" y="14478"/>
                  <a:pt x="6380225" y="128143"/>
                  <a:pt x="6380225" y="268224"/>
                </a:cubicBezTo>
                <a:lnTo>
                  <a:pt x="6380225" y="268224"/>
                </a:lnTo>
                <a:cubicBezTo>
                  <a:pt x="6380225" y="408305"/>
                  <a:pt x="6266561" y="521970"/>
                  <a:pt x="6126479" y="521970"/>
                </a:cubicBezTo>
                <a:lnTo>
                  <a:pt x="268223" y="521970"/>
                </a:lnTo>
                <a:cubicBezTo>
                  <a:pt x="128142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44011" y="2778251"/>
            <a:ext cx="6243827" cy="536448"/>
          </a:xfrm>
          <a:custGeom>
            <a:avLst/>
            <a:gdLst>
              <a:gd name="connsiteX0" fmla="*/ 14477 w 6243827"/>
              <a:gd name="connsiteY0" fmla="*/ 268224 h 536448"/>
              <a:gd name="connsiteX1" fmla="*/ 268223 w 6243827"/>
              <a:gd name="connsiteY1" fmla="*/ 14477 h 536448"/>
              <a:gd name="connsiteX2" fmla="*/ 5975604 w 6243827"/>
              <a:gd name="connsiteY2" fmla="*/ 14477 h 536448"/>
              <a:gd name="connsiteX3" fmla="*/ 6229350 w 6243827"/>
              <a:gd name="connsiteY3" fmla="*/ 268224 h 536448"/>
              <a:gd name="connsiteX4" fmla="*/ 6229350 w 6243827"/>
              <a:gd name="connsiteY4" fmla="*/ 268224 h 536448"/>
              <a:gd name="connsiteX5" fmla="*/ 5975604 w 6243827"/>
              <a:gd name="connsiteY5" fmla="*/ 521969 h 536448"/>
              <a:gd name="connsiteX6" fmla="*/ 268223 w 6243827"/>
              <a:gd name="connsiteY6" fmla="*/ 521969 h 536448"/>
              <a:gd name="connsiteX7" fmla="*/ 14477 w 6243827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43827" h="536448">
                <a:moveTo>
                  <a:pt x="14477" y="268224"/>
                </a:moveTo>
                <a:cubicBezTo>
                  <a:pt x="14477" y="128143"/>
                  <a:pt x="128142" y="14477"/>
                  <a:pt x="268223" y="14477"/>
                </a:cubicBezTo>
                <a:lnTo>
                  <a:pt x="5975604" y="14477"/>
                </a:lnTo>
                <a:cubicBezTo>
                  <a:pt x="6115811" y="14477"/>
                  <a:pt x="6229350" y="128143"/>
                  <a:pt x="6229350" y="268224"/>
                </a:cubicBezTo>
                <a:lnTo>
                  <a:pt x="6229350" y="268224"/>
                </a:lnTo>
                <a:cubicBezTo>
                  <a:pt x="6229350" y="408432"/>
                  <a:pt x="6115684" y="521969"/>
                  <a:pt x="5975604" y="521969"/>
                </a:cubicBezTo>
                <a:lnTo>
                  <a:pt x="268223" y="521969"/>
                </a:lnTo>
                <a:cubicBezTo>
                  <a:pt x="128142" y="521969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74620" y="2054351"/>
            <a:ext cx="6265164" cy="537972"/>
          </a:xfrm>
          <a:custGeom>
            <a:avLst/>
            <a:gdLst>
              <a:gd name="connsiteX0" fmla="*/ 14477 w 6265164"/>
              <a:gd name="connsiteY0" fmla="*/ 268986 h 537972"/>
              <a:gd name="connsiteX1" fmla="*/ 268985 w 6265164"/>
              <a:gd name="connsiteY1" fmla="*/ 14477 h 537972"/>
              <a:gd name="connsiteX2" fmla="*/ 5996177 w 6265164"/>
              <a:gd name="connsiteY2" fmla="*/ 14477 h 537972"/>
              <a:gd name="connsiteX3" fmla="*/ 6250686 w 6265164"/>
              <a:gd name="connsiteY3" fmla="*/ 268986 h 537972"/>
              <a:gd name="connsiteX4" fmla="*/ 6250686 w 6265164"/>
              <a:gd name="connsiteY4" fmla="*/ 268986 h 537972"/>
              <a:gd name="connsiteX5" fmla="*/ 5996177 w 6265164"/>
              <a:gd name="connsiteY5" fmla="*/ 523494 h 537972"/>
              <a:gd name="connsiteX6" fmla="*/ 268985 w 6265164"/>
              <a:gd name="connsiteY6" fmla="*/ 523494 h 537972"/>
              <a:gd name="connsiteX7" fmla="*/ 14477 w 6265164"/>
              <a:gd name="connsiteY7" fmla="*/ 268986 h 537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65164" h="537972">
                <a:moveTo>
                  <a:pt x="14477" y="268986"/>
                </a:moveTo>
                <a:cubicBezTo>
                  <a:pt x="14477" y="128397"/>
                  <a:pt x="128397" y="14477"/>
                  <a:pt x="268985" y="14477"/>
                </a:cubicBezTo>
                <a:lnTo>
                  <a:pt x="5996177" y="14477"/>
                </a:lnTo>
                <a:cubicBezTo>
                  <a:pt x="6136766" y="14477"/>
                  <a:pt x="6250686" y="128397"/>
                  <a:pt x="6250686" y="268986"/>
                </a:cubicBezTo>
                <a:lnTo>
                  <a:pt x="6250686" y="268986"/>
                </a:lnTo>
                <a:cubicBezTo>
                  <a:pt x="6250686" y="409575"/>
                  <a:pt x="6136766" y="523494"/>
                  <a:pt x="5996177" y="523494"/>
                </a:cubicBezTo>
                <a:lnTo>
                  <a:pt x="268985" y="523494"/>
                </a:lnTo>
                <a:cubicBezTo>
                  <a:pt x="128397" y="523494"/>
                  <a:pt x="14477" y="409575"/>
                  <a:pt x="14477" y="268986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55847" y="3579875"/>
            <a:ext cx="6233160" cy="537972"/>
          </a:xfrm>
          <a:custGeom>
            <a:avLst/>
            <a:gdLst>
              <a:gd name="connsiteX0" fmla="*/ 14478 w 6233160"/>
              <a:gd name="connsiteY0" fmla="*/ 268986 h 537972"/>
              <a:gd name="connsiteX1" fmla="*/ 268986 w 6233160"/>
              <a:gd name="connsiteY1" fmla="*/ 14478 h 537972"/>
              <a:gd name="connsiteX2" fmla="*/ 5964173 w 6233160"/>
              <a:gd name="connsiteY2" fmla="*/ 14478 h 537972"/>
              <a:gd name="connsiteX3" fmla="*/ 6218682 w 6233160"/>
              <a:gd name="connsiteY3" fmla="*/ 268986 h 537972"/>
              <a:gd name="connsiteX4" fmla="*/ 6218682 w 6233160"/>
              <a:gd name="connsiteY4" fmla="*/ 268986 h 537972"/>
              <a:gd name="connsiteX5" fmla="*/ 5964173 w 6233160"/>
              <a:gd name="connsiteY5" fmla="*/ 523494 h 537972"/>
              <a:gd name="connsiteX6" fmla="*/ 268986 w 6233160"/>
              <a:gd name="connsiteY6" fmla="*/ 523494 h 537972"/>
              <a:gd name="connsiteX7" fmla="*/ 14478 w 6233160"/>
              <a:gd name="connsiteY7" fmla="*/ 268986 h 537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33160" h="537972">
                <a:moveTo>
                  <a:pt x="14478" y="268986"/>
                </a:moveTo>
                <a:cubicBezTo>
                  <a:pt x="14478" y="128397"/>
                  <a:pt x="128397" y="14478"/>
                  <a:pt x="268986" y="14478"/>
                </a:cubicBezTo>
                <a:lnTo>
                  <a:pt x="5964173" y="14478"/>
                </a:lnTo>
                <a:cubicBezTo>
                  <a:pt x="6104763" y="14478"/>
                  <a:pt x="6218682" y="128397"/>
                  <a:pt x="6218682" y="268986"/>
                </a:cubicBezTo>
                <a:lnTo>
                  <a:pt x="6218682" y="268986"/>
                </a:lnTo>
                <a:cubicBezTo>
                  <a:pt x="6218682" y="409575"/>
                  <a:pt x="6104763" y="523494"/>
                  <a:pt x="5964173" y="523494"/>
                </a:cubicBezTo>
                <a:lnTo>
                  <a:pt x="268986" y="523494"/>
                </a:lnTo>
                <a:cubicBezTo>
                  <a:pt x="128397" y="523494"/>
                  <a:pt x="14478" y="409575"/>
                  <a:pt x="14478" y="268986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50820" y="5155691"/>
            <a:ext cx="6188964" cy="536447"/>
          </a:xfrm>
          <a:custGeom>
            <a:avLst/>
            <a:gdLst>
              <a:gd name="connsiteX0" fmla="*/ 14477 w 6188964"/>
              <a:gd name="connsiteY0" fmla="*/ 268223 h 536447"/>
              <a:gd name="connsiteX1" fmla="*/ 268223 w 6188964"/>
              <a:gd name="connsiteY1" fmla="*/ 14478 h 536447"/>
              <a:gd name="connsiteX2" fmla="*/ 5920739 w 6188964"/>
              <a:gd name="connsiteY2" fmla="*/ 14478 h 536447"/>
              <a:gd name="connsiteX3" fmla="*/ 6174486 w 6188964"/>
              <a:gd name="connsiteY3" fmla="*/ 268223 h 536447"/>
              <a:gd name="connsiteX4" fmla="*/ 6174486 w 6188964"/>
              <a:gd name="connsiteY4" fmla="*/ 268223 h 536447"/>
              <a:gd name="connsiteX5" fmla="*/ 5920739 w 6188964"/>
              <a:gd name="connsiteY5" fmla="*/ 521970 h 536447"/>
              <a:gd name="connsiteX6" fmla="*/ 268223 w 6188964"/>
              <a:gd name="connsiteY6" fmla="*/ 521970 h 536447"/>
              <a:gd name="connsiteX7" fmla="*/ 14477 w 6188964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188964" h="536447">
                <a:moveTo>
                  <a:pt x="14477" y="268223"/>
                </a:moveTo>
                <a:cubicBezTo>
                  <a:pt x="14477" y="128142"/>
                  <a:pt x="128142" y="14478"/>
                  <a:pt x="268223" y="14478"/>
                </a:cubicBezTo>
                <a:lnTo>
                  <a:pt x="5920739" y="14478"/>
                </a:lnTo>
                <a:cubicBezTo>
                  <a:pt x="6060821" y="14478"/>
                  <a:pt x="6174486" y="128142"/>
                  <a:pt x="6174486" y="268223"/>
                </a:cubicBezTo>
                <a:lnTo>
                  <a:pt x="6174486" y="268223"/>
                </a:lnTo>
                <a:cubicBezTo>
                  <a:pt x="6174486" y="408304"/>
                  <a:pt x="6060821" y="521970"/>
                  <a:pt x="5920739" y="521970"/>
                </a:cubicBezTo>
                <a:lnTo>
                  <a:pt x="268223" y="521970"/>
                </a:lnTo>
                <a:cubicBezTo>
                  <a:pt x="128142" y="521970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09700"/>
            <a:ext cx="3479800" cy="4953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67800" y="5168900"/>
            <a:ext cx="1816100" cy="584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本讲授课内容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89300" y="45466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文件操作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14700" y="28956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字符处理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844800" y="2171700"/>
            <a:ext cx="1828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标准库与非标准库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530600" y="3695700"/>
            <a:ext cx="1143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字符串处理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921000" y="5270500"/>
            <a:ext cx="1371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标准语言补充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标准语言补充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82700" y="952500"/>
            <a:ext cx="84836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“标准语言补充”的标准库对应的头文件有：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12900" y="1473200"/>
            <a:ext cx="14224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float.h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12900" y="2044700"/>
            <a:ext cx="1765300" cy="153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iso646.h</a:t>
            </a:r>
          </a:p>
          <a:p>
            <a:pPr>
              <a:lnSpc>
                <a:spcPts val="42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limits.h</a:t>
            </a:r>
          </a:p>
          <a:p>
            <a:pPr>
              <a:lnSpc>
                <a:spcPts val="42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stdarg.h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12900" y="3657600"/>
            <a:ext cx="1943100" cy="153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stdbool.h</a:t>
            </a:r>
          </a:p>
          <a:p>
            <a:pPr>
              <a:lnSpc>
                <a:spcPts val="42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stddef.h</a:t>
            </a:r>
          </a:p>
          <a:p>
            <a:pPr>
              <a:lnSpc>
                <a:spcPts val="4200"/>
              </a:lnSpc>
              <a:tabLst>
							</a:tabLst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stdint.h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23100" y="990600"/>
            <a:ext cx="3403600" cy="5613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标准语言补充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82700" y="952500"/>
            <a:ext cx="53467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iso646.h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中的内容大致有：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12900" y="1473200"/>
            <a:ext cx="46101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定义了某些运算符的助记符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174241" y="1552194"/>
            <a:ext cx="9936480" cy="4968240"/>
          </a:xfrm>
          <a:custGeom>
            <a:avLst/>
            <a:gdLst>
              <a:gd name="connsiteX0" fmla="*/ 0 w 9936480"/>
              <a:gd name="connsiteY0" fmla="*/ 4968239 h 4968240"/>
              <a:gd name="connsiteX1" fmla="*/ 9936479 w 9936480"/>
              <a:gd name="connsiteY1" fmla="*/ 4968239 h 4968240"/>
              <a:gd name="connsiteX2" fmla="*/ 9936479 w 9936480"/>
              <a:gd name="connsiteY2" fmla="*/ 0 h 4968240"/>
              <a:gd name="connsiteX3" fmla="*/ 0 w 9936480"/>
              <a:gd name="connsiteY3" fmla="*/ 0 h 4968240"/>
              <a:gd name="connsiteX4" fmla="*/ 0 w 9936480"/>
              <a:gd name="connsiteY4" fmla="*/ 4968239 h 49682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36480" h="4968240">
                <a:moveTo>
                  <a:pt x="0" y="4968239"/>
                </a:moveTo>
                <a:lnTo>
                  <a:pt x="9936479" y="4968239"/>
                </a:lnTo>
                <a:lnTo>
                  <a:pt x="9936479" y="0"/>
                </a:lnTo>
                <a:lnTo>
                  <a:pt x="0" y="0"/>
                </a:lnTo>
                <a:lnTo>
                  <a:pt x="0" y="4968239"/>
                </a:lnTo>
              </a:path>
            </a:pathLst>
          </a:custGeom>
          <a:solidFill>
            <a:srgbClr val="d9e6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5191" y="1533144"/>
            <a:ext cx="9974580" cy="5006340"/>
          </a:xfrm>
          <a:custGeom>
            <a:avLst/>
            <a:gdLst>
              <a:gd name="connsiteX0" fmla="*/ 19050 w 9974580"/>
              <a:gd name="connsiteY0" fmla="*/ 4987289 h 5006340"/>
              <a:gd name="connsiteX1" fmla="*/ 9955529 w 9974580"/>
              <a:gd name="connsiteY1" fmla="*/ 4987289 h 5006340"/>
              <a:gd name="connsiteX2" fmla="*/ 9955529 w 9974580"/>
              <a:gd name="connsiteY2" fmla="*/ 19050 h 5006340"/>
              <a:gd name="connsiteX3" fmla="*/ 19050 w 9974580"/>
              <a:gd name="connsiteY3" fmla="*/ 19050 h 5006340"/>
              <a:gd name="connsiteX4" fmla="*/ 19050 w 9974580"/>
              <a:gd name="connsiteY4" fmla="*/ 4987289 h 50063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74580" h="5006340">
                <a:moveTo>
                  <a:pt x="19050" y="4987289"/>
                </a:moveTo>
                <a:lnTo>
                  <a:pt x="9955529" y="4987289"/>
                </a:lnTo>
                <a:lnTo>
                  <a:pt x="9955529" y="19050"/>
                </a:lnTo>
                <a:lnTo>
                  <a:pt x="19050" y="19050"/>
                </a:lnTo>
                <a:lnTo>
                  <a:pt x="19050" y="4987289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1400" y="1498600"/>
            <a:ext cx="10172700" cy="5130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411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标准语言补充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82700" y="952500"/>
            <a:ext cx="76327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阅读下面的程序，体会“助记符”。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57300" y="1955800"/>
            <a:ext cx="3187700" cy="176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&lt;stdlib.h&gt;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&lt;iso646.h&gt;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95500" y="3746500"/>
            <a:ext cx="40259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3,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b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4,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if(a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and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b)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11500" y="4432300"/>
            <a:ext cx="64262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&amp;&amp;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b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的值为：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%d\n",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and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b);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95500" y="4838700"/>
            <a:ext cx="23495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bitor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b;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95500" y="5168900"/>
            <a:ext cx="59309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bitor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b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的值为：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%d\n",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95500" y="5562600"/>
            <a:ext cx="15113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57300" y="5930900"/>
            <a:ext cx="1651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6164772" y="1753941"/>
            <a:ext cx="3316535" cy="2332166"/>
          </a:xfrm>
          <a:custGeom>
            <a:avLst/>
            <a:gdLst>
              <a:gd name="connsiteX0" fmla="*/ 301178 w 3316535"/>
              <a:gd name="connsiteY0" fmla="*/ 767389 h 2332166"/>
              <a:gd name="connsiteX1" fmla="*/ 744534 w 3316535"/>
              <a:gd name="connsiteY1" fmla="*/ 209097 h 2332166"/>
              <a:gd name="connsiteX2" fmla="*/ 1076258 w 3316535"/>
              <a:gd name="connsiteY2" fmla="*/ 272597 h 2332166"/>
              <a:gd name="connsiteX3" fmla="*/ 1629344 w 3316535"/>
              <a:gd name="connsiteY3" fmla="*/ 110164 h 2332166"/>
              <a:gd name="connsiteX4" fmla="*/ 1724340 w 3316535"/>
              <a:gd name="connsiteY4" fmla="*/ 177093 h 2332166"/>
              <a:gd name="connsiteX5" fmla="*/ 2173284 w 3316535"/>
              <a:gd name="connsiteY5" fmla="*/ 33202 h 2332166"/>
              <a:gd name="connsiteX6" fmla="*/ 2290124 w 3316535"/>
              <a:gd name="connsiteY6" fmla="*/ 125658 h 2332166"/>
              <a:gd name="connsiteX7" fmla="*/ 2815143 w 3316535"/>
              <a:gd name="connsiteY7" fmla="*/ 84383 h 2332166"/>
              <a:gd name="connsiteX8" fmla="*/ 2940872 w 3316535"/>
              <a:gd name="connsiteY8" fmla="*/ 292790 h 2332166"/>
              <a:gd name="connsiteX9" fmla="*/ 3228020 w 3316535"/>
              <a:gd name="connsiteY9" fmla="*/ 774628 h 2332166"/>
              <a:gd name="connsiteX10" fmla="*/ 3209351 w 3316535"/>
              <a:gd name="connsiteY10" fmla="*/ 826190 h 2332166"/>
              <a:gd name="connsiteX11" fmla="*/ 3113720 w 3316535"/>
              <a:gd name="connsiteY11" fmla="*/ 1524055 h 2332166"/>
              <a:gd name="connsiteX12" fmla="*/ 2870769 w 3316535"/>
              <a:gd name="connsiteY12" fmla="*/ 1621972 h 2332166"/>
              <a:gd name="connsiteX13" fmla="*/ 2423602 w 3316535"/>
              <a:gd name="connsiteY13" fmla="*/ 2043231 h 2332166"/>
              <a:gd name="connsiteX14" fmla="*/ 2192208 w 3316535"/>
              <a:gd name="connsiteY14" fmla="*/ 1978842 h 2332166"/>
              <a:gd name="connsiteX15" fmla="*/ 1546540 w 3316535"/>
              <a:gd name="connsiteY15" fmla="*/ 2310693 h 2332166"/>
              <a:gd name="connsiteX16" fmla="*/ 1265996 w 3316535"/>
              <a:gd name="connsiteY16" fmla="*/ 2111049 h 2332166"/>
              <a:gd name="connsiteX17" fmla="*/ 453578 w 3316535"/>
              <a:gd name="connsiteY17" fmla="*/ 1916485 h 2332166"/>
              <a:gd name="connsiteX18" fmla="*/ 447355 w 3316535"/>
              <a:gd name="connsiteY18" fmla="*/ 1906325 h 2332166"/>
              <a:gd name="connsiteX19" fmla="*/ 76261 w 3316535"/>
              <a:gd name="connsiteY19" fmla="*/ 1626290 h 2332166"/>
              <a:gd name="connsiteX20" fmla="*/ 164145 w 3316535"/>
              <a:gd name="connsiteY20" fmla="*/ 1370766 h 2332166"/>
              <a:gd name="connsiteX21" fmla="*/ 45018 w 3316535"/>
              <a:gd name="connsiteY21" fmla="*/ 931727 h 2332166"/>
              <a:gd name="connsiteX22" fmla="*/ 298384 w 3316535"/>
              <a:gd name="connsiteY22" fmla="*/ 774628 h 2332166"/>
              <a:gd name="connsiteX23" fmla="*/ 301178 w 3316535"/>
              <a:gd name="connsiteY23" fmla="*/ 767389 h 23321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</a:cxnLst>
            <a:rect l="l" t="t" r="r" b="b"/>
            <a:pathLst>
              <a:path w="3316535" h="2332166">
                <a:moveTo>
                  <a:pt x="301178" y="767389"/>
                </a:moveTo>
                <a:cubicBezTo>
                  <a:pt x="262697" y="495990"/>
                  <a:pt x="461197" y="245927"/>
                  <a:pt x="744534" y="209097"/>
                </a:cubicBezTo>
                <a:cubicBezTo>
                  <a:pt x="859470" y="194111"/>
                  <a:pt x="976183" y="216463"/>
                  <a:pt x="1076258" y="272597"/>
                </a:cubicBezTo>
                <a:cubicBezTo>
                  <a:pt x="1182177" y="81208"/>
                  <a:pt x="1429827" y="8564"/>
                  <a:pt x="1629344" y="110164"/>
                </a:cubicBezTo>
                <a:cubicBezTo>
                  <a:pt x="1664142" y="127944"/>
                  <a:pt x="1696145" y="150423"/>
                  <a:pt x="1724340" y="177093"/>
                </a:cubicBezTo>
                <a:cubicBezTo>
                  <a:pt x="1806890" y="18470"/>
                  <a:pt x="2007931" y="-45918"/>
                  <a:pt x="2173284" y="33202"/>
                </a:cubicBezTo>
                <a:cubicBezTo>
                  <a:pt x="2219132" y="55046"/>
                  <a:pt x="2259009" y="86669"/>
                  <a:pt x="2290124" y="125658"/>
                </a:cubicBezTo>
                <a:cubicBezTo>
                  <a:pt x="2423094" y="-24201"/>
                  <a:pt x="2658170" y="-42743"/>
                  <a:pt x="2815143" y="84383"/>
                </a:cubicBezTo>
                <a:cubicBezTo>
                  <a:pt x="2881056" y="137723"/>
                  <a:pt x="2925506" y="211383"/>
                  <a:pt x="2940872" y="292790"/>
                </a:cubicBezTo>
                <a:cubicBezTo>
                  <a:pt x="3158805" y="349686"/>
                  <a:pt x="3287329" y="565459"/>
                  <a:pt x="3228020" y="774628"/>
                </a:cubicBezTo>
                <a:cubicBezTo>
                  <a:pt x="3223067" y="792281"/>
                  <a:pt x="3216844" y="809426"/>
                  <a:pt x="3209351" y="826190"/>
                </a:cubicBezTo>
                <a:cubicBezTo>
                  <a:pt x="3384103" y="1044249"/>
                  <a:pt x="3341304" y="1356669"/>
                  <a:pt x="3113720" y="1524055"/>
                </a:cubicBezTo>
                <a:cubicBezTo>
                  <a:pt x="3042854" y="1576125"/>
                  <a:pt x="2959160" y="1609907"/>
                  <a:pt x="2870769" y="1621972"/>
                </a:cubicBezTo>
                <a:cubicBezTo>
                  <a:pt x="2868864" y="1856541"/>
                  <a:pt x="2668584" y="2045136"/>
                  <a:pt x="2423602" y="2043231"/>
                </a:cubicBezTo>
                <a:cubicBezTo>
                  <a:pt x="2341686" y="2042596"/>
                  <a:pt x="2261549" y="2020244"/>
                  <a:pt x="2192208" y="1978842"/>
                </a:cubicBezTo>
                <a:cubicBezTo>
                  <a:pt x="2109277" y="2241732"/>
                  <a:pt x="1820224" y="2390322"/>
                  <a:pt x="1546540" y="2310693"/>
                </a:cubicBezTo>
                <a:cubicBezTo>
                  <a:pt x="1431732" y="2277292"/>
                  <a:pt x="1332671" y="2206807"/>
                  <a:pt x="1265996" y="2111049"/>
                </a:cubicBezTo>
                <a:cubicBezTo>
                  <a:pt x="985834" y="2272974"/>
                  <a:pt x="621980" y="2185852"/>
                  <a:pt x="453578" y="1916485"/>
                </a:cubicBezTo>
                <a:cubicBezTo>
                  <a:pt x="451419" y="1913183"/>
                  <a:pt x="449386" y="1909754"/>
                  <a:pt x="447355" y="1906325"/>
                </a:cubicBezTo>
                <a:cubicBezTo>
                  <a:pt x="263840" y="1926899"/>
                  <a:pt x="97723" y="1801550"/>
                  <a:pt x="76261" y="1626290"/>
                </a:cubicBezTo>
                <a:cubicBezTo>
                  <a:pt x="64704" y="1532945"/>
                  <a:pt x="96961" y="1439473"/>
                  <a:pt x="164145" y="1370766"/>
                </a:cubicBezTo>
                <a:cubicBezTo>
                  <a:pt x="5395" y="1281231"/>
                  <a:pt x="-47944" y="1084635"/>
                  <a:pt x="45018" y="931727"/>
                </a:cubicBezTo>
                <a:cubicBezTo>
                  <a:pt x="98740" y="843462"/>
                  <a:pt x="192847" y="785169"/>
                  <a:pt x="298384" y="774628"/>
                </a:cubicBezTo>
                <a:lnTo>
                  <a:pt x="301178" y="767389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01617" y="4024376"/>
            <a:ext cx="129540" cy="129540"/>
          </a:xfrm>
          <a:custGeom>
            <a:avLst/>
            <a:gdLst>
              <a:gd name="connsiteX0" fmla="*/ 129540 w 129540"/>
              <a:gd name="connsiteY0" fmla="*/ 64770 h 129540"/>
              <a:gd name="connsiteX1" fmla="*/ 64770 w 129540"/>
              <a:gd name="connsiteY1" fmla="*/ 129539 h 129540"/>
              <a:gd name="connsiteX2" fmla="*/ 0 w 129540"/>
              <a:gd name="connsiteY2" fmla="*/ 64770 h 129540"/>
              <a:gd name="connsiteX3" fmla="*/ 64770 w 129540"/>
              <a:gd name="connsiteY3" fmla="*/ 0 h 129540"/>
              <a:gd name="connsiteX4" fmla="*/ 129540 w 129540"/>
              <a:gd name="connsiteY4" fmla="*/ 64770 h 1295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9540" h="129540">
                <a:moveTo>
                  <a:pt x="129540" y="64770"/>
                </a:moveTo>
                <a:cubicBezTo>
                  <a:pt x="129540" y="100583"/>
                  <a:pt x="100584" y="129539"/>
                  <a:pt x="64770" y="129539"/>
                </a:cubicBezTo>
                <a:cubicBezTo>
                  <a:pt x="29083" y="129539"/>
                  <a:pt x="0" y="100583"/>
                  <a:pt x="0" y="64770"/>
                </a:cubicBezTo>
                <a:cubicBezTo>
                  <a:pt x="0" y="29083"/>
                  <a:pt x="29083" y="0"/>
                  <a:pt x="64770" y="0"/>
                </a:cubicBezTo>
                <a:cubicBezTo>
                  <a:pt x="100584" y="0"/>
                  <a:pt x="129540" y="29083"/>
                  <a:pt x="129540" y="64770"/>
                </a:cubicBez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05959" y="3730752"/>
            <a:ext cx="259080" cy="259079"/>
          </a:xfrm>
          <a:custGeom>
            <a:avLst/>
            <a:gdLst>
              <a:gd name="connsiteX0" fmla="*/ 259080 w 259080"/>
              <a:gd name="connsiteY0" fmla="*/ 129539 h 259079"/>
              <a:gd name="connsiteX1" fmla="*/ 129540 w 259080"/>
              <a:gd name="connsiteY1" fmla="*/ 259079 h 259079"/>
              <a:gd name="connsiteX2" fmla="*/ 0 w 259080"/>
              <a:gd name="connsiteY2" fmla="*/ 129539 h 259079"/>
              <a:gd name="connsiteX3" fmla="*/ 129540 w 259080"/>
              <a:gd name="connsiteY3" fmla="*/ 0 h 259079"/>
              <a:gd name="connsiteX4" fmla="*/ 259080 w 259080"/>
              <a:gd name="connsiteY4" fmla="*/ 129539 h 2590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9080" h="259079">
                <a:moveTo>
                  <a:pt x="259080" y="129539"/>
                </a:moveTo>
                <a:cubicBezTo>
                  <a:pt x="259080" y="201167"/>
                  <a:pt x="201041" y="259079"/>
                  <a:pt x="129540" y="259079"/>
                </a:cubicBezTo>
                <a:cubicBezTo>
                  <a:pt x="57911" y="259079"/>
                  <a:pt x="0" y="201167"/>
                  <a:pt x="0" y="129539"/>
                </a:cubicBezTo>
                <a:cubicBezTo>
                  <a:pt x="0" y="58038"/>
                  <a:pt x="57911" y="0"/>
                  <a:pt x="129540" y="0"/>
                </a:cubicBezTo>
                <a:cubicBezTo>
                  <a:pt x="201041" y="0"/>
                  <a:pt x="259080" y="58038"/>
                  <a:pt x="259080" y="129539"/>
                </a:cubicBez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34380" y="3400171"/>
            <a:ext cx="388619" cy="388619"/>
          </a:xfrm>
          <a:custGeom>
            <a:avLst/>
            <a:gdLst>
              <a:gd name="connsiteX0" fmla="*/ 388620 w 388619"/>
              <a:gd name="connsiteY0" fmla="*/ 194309 h 388619"/>
              <a:gd name="connsiteX1" fmla="*/ 194309 w 388619"/>
              <a:gd name="connsiteY1" fmla="*/ 388619 h 388619"/>
              <a:gd name="connsiteX2" fmla="*/ 0 w 388619"/>
              <a:gd name="connsiteY2" fmla="*/ 194309 h 388619"/>
              <a:gd name="connsiteX3" fmla="*/ 194309 w 388619"/>
              <a:gd name="connsiteY3" fmla="*/ 0 h 388619"/>
              <a:gd name="connsiteX4" fmla="*/ 388620 w 388619"/>
              <a:gd name="connsiteY4" fmla="*/ 194309 h 3886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8619" h="388619">
                <a:moveTo>
                  <a:pt x="388620" y="194309"/>
                </a:moveTo>
                <a:cubicBezTo>
                  <a:pt x="388620" y="301625"/>
                  <a:pt x="301625" y="388619"/>
                  <a:pt x="194309" y="388619"/>
                </a:cubicBezTo>
                <a:cubicBezTo>
                  <a:pt x="86995" y="388619"/>
                  <a:pt x="0" y="301625"/>
                  <a:pt x="0" y="194309"/>
                </a:cubicBezTo>
                <a:cubicBezTo>
                  <a:pt x="0" y="86994"/>
                  <a:pt x="86995" y="0"/>
                  <a:pt x="194309" y="0"/>
                </a:cubicBezTo>
                <a:cubicBezTo>
                  <a:pt x="301625" y="0"/>
                  <a:pt x="388620" y="86994"/>
                  <a:pt x="388620" y="194309"/>
                </a:cubicBez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45722" y="1734891"/>
            <a:ext cx="3354635" cy="2370266"/>
          </a:xfrm>
          <a:custGeom>
            <a:avLst/>
            <a:gdLst>
              <a:gd name="connsiteX0" fmla="*/ 320228 w 3354635"/>
              <a:gd name="connsiteY0" fmla="*/ 786439 h 2370266"/>
              <a:gd name="connsiteX1" fmla="*/ 763584 w 3354635"/>
              <a:gd name="connsiteY1" fmla="*/ 228147 h 2370266"/>
              <a:gd name="connsiteX2" fmla="*/ 1095308 w 3354635"/>
              <a:gd name="connsiteY2" fmla="*/ 291647 h 2370266"/>
              <a:gd name="connsiteX3" fmla="*/ 1648394 w 3354635"/>
              <a:gd name="connsiteY3" fmla="*/ 129214 h 2370266"/>
              <a:gd name="connsiteX4" fmla="*/ 1743390 w 3354635"/>
              <a:gd name="connsiteY4" fmla="*/ 196143 h 2370266"/>
              <a:gd name="connsiteX5" fmla="*/ 2192334 w 3354635"/>
              <a:gd name="connsiteY5" fmla="*/ 52252 h 2370266"/>
              <a:gd name="connsiteX6" fmla="*/ 2309174 w 3354635"/>
              <a:gd name="connsiteY6" fmla="*/ 144708 h 2370266"/>
              <a:gd name="connsiteX7" fmla="*/ 2834193 w 3354635"/>
              <a:gd name="connsiteY7" fmla="*/ 103433 h 2370266"/>
              <a:gd name="connsiteX8" fmla="*/ 2959922 w 3354635"/>
              <a:gd name="connsiteY8" fmla="*/ 311840 h 2370266"/>
              <a:gd name="connsiteX9" fmla="*/ 3247070 w 3354635"/>
              <a:gd name="connsiteY9" fmla="*/ 793678 h 2370266"/>
              <a:gd name="connsiteX10" fmla="*/ 3228401 w 3354635"/>
              <a:gd name="connsiteY10" fmla="*/ 845240 h 2370266"/>
              <a:gd name="connsiteX11" fmla="*/ 3132770 w 3354635"/>
              <a:gd name="connsiteY11" fmla="*/ 1543105 h 2370266"/>
              <a:gd name="connsiteX12" fmla="*/ 2889819 w 3354635"/>
              <a:gd name="connsiteY12" fmla="*/ 1641022 h 2370266"/>
              <a:gd name="connsiteX13" fmla="*/ 2442652 w 3354635"/>
              <a:gd name="connsiteY13" fmla="*/ 2062281 h 2370266"/>
              <a:gd name="connsiteX14" fmla="*/ 2211258 w 3354635"/>
              <a:gd name="connsiteY14" fmla="*/ 1997892 h 2370266"/>
              <a:gd name="connsiteX15" fmla="*/ 1565590 w 3354635"/>
              <a:gd name="connsiteY15" fmla="*/ 2329743 h 2370266"/>
              <a:gd name="connsiteX16" fmla="*/ 1285046 w 3354635"/>
              <a:gd name="connsiteY16" fmla="*/ 2130099 h 2370266"/>
              <a:gd name="connsiteX17" fmla="*/ 472628 w 3354635"/>
              <a:gd name="connsiteY17" fmla="*/ 1935535 h 2370266"/>
              <a:gd name="connsiteX18" fmla="*/ 466405 w 3354635"/>
              <a:gd name="connsiteY18" fmla="*/ 1925375 h 2370266"/>
              <a:gd name="connsiteX19" fmla="*/ 95311 w 3354635"/>
              <a:gd name="connsiteY19" fmla="*/ 1645340 h 2370266"/>
              <a:gd name="connsiteX20" fmla="*/ 183195 w 3354635"/>
              <a:gd name="connsiteY20" fmla="*/ 1389816 h 2370266"/>
              <a:gd name="connsiteX21" fmla="*/ 64068 w 3354635"/>
              <a:gd name="connsiteY21" fmla="*/ 950777 h 2370266"/>
              <a:gd name="connsiteX22" fmla="*/ 317434 w 3354635"/>
              <a:gd name="connsiteY22" fmla="*/ 793678 h 2370266"/>
              <a:gd name="connsiteX23" fmla="*/ 320228 w 3354635"/>
              <a:gd name="connsiteY23" fmla="*/ 786439 h 23702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</a:cxnLst>
            <a:rect l="l" t="t" r="r" b="b"/>
            <a:pathLst>
              <a:path w="3354635" h="2370266">
                <a:moveTo>
                  <a:pt x="320228" y="786439"/>
                </a:moveTo>
                <a:cubicBezTo>
                  <a:pt x="281747" y="515040"/>
                  <a:pt x="480247" y="264977"/>
                  <a:pt x="763584" y="228147"/>
                </a:cubicBezTo>
                <a:cubicBezTo>
                  <a:pt x="878520" y="213161"/>
                  <a:pt x="995233" y="235513"/>
                  <a:pt x="1095308" y="291647"/>
                </a:cubicBezTo>
                <a:cubicBezTo>
                  <a:pt x="1201227" y="100258"/>
                  <a:pt x="1448877" y="27614"/>
                  <a:pt x="1648394" y="129214"/>
                </a:cubicBezTo>
                <a:cubicBezTo>
                  <a:pt x="1683192" y="146994"/>
                  <a:pt x="1715195" y="169473"/>
                  <a:pt x="1743390" y="196143"/>
                </a:cubicBezTo>
                <a:cubicBezTo>
                  <a:pt x="1825940" y="37520"/>
                  <a:pt x="2026981" y="-26868"/>
                  <a:pt x="2192334" y="52252"/>
                </a:cubicBezTo>
                <a:cubicBezTo>
                  <a:pt x="2238182" y="74096"/>
                  <a:pt x="2278059" y="105719"/>
                  <a:pt x="2309174" y="144708"/>
                </a:cubicBezTo>
                <a:cubicBezTo>
                  <a:pt x="2442144" y="-5151"/>
                  <a:pt x="2677220" y="-23693"/>
                  <a:pt x="2834193" y="103433"/>
                </a:cubicBezTo>
                <a:cubicBezTo>
                  <a:pt x="2900106" y="156773"/>
                  <a:pt x="2944556" y="230433"/>
                  <a:pt x="2959922" y="311840"/>
                </a:cubicBezTo>
                <a:cubicBezTo>
                  <a:pt x="3177855" y="368736"/>
                  <a:pt x="3306379" y="584509"/>
                  <a:pt x="3247070" y="793678"/>
                </a:cubicBezTo>
                <a:cubicBezTo>
                  <a:pt x="3242117" y="811331"/>
                  <a:pt x="3235894" y="828476"/>
                  <a:pt x="3228401" y="845240"/>
                </a:cubicBezTo>
                <a:cubicBezTo>
                  <a:pt x="3403153" y="1063299"/>
                  <a:pt x="3360354" y="1375719"/>
                  <a:pt x="3132770" y="1543105"/>
                </a:cubicBezTo>
                <a:cubicBezTo>
                  <a:pt x="3061904" y="1595175"/>
                  <a:pt x="2978210" y="1628957"/>
                  <a:pt x="2889819" y="1641022"/>
                </a:cubicBezTo>
                <a:cubicBezTo>
                  <a:pt x="2887914" y="1875591"/>
                  <a:pt x="2687634" y="2064186"/>
                  <a:pt x="2442652" y="2062281"/>
                </a:cubicBezTo>
                <a:cubicBezTo>
                  <a:pt x="2360736" y="2061646"/>
                  <a:pt x="2280599" y="2039294"/>
                  <a:pt x="2211258" y="1997892"/>
                </a:cubicBezTo>
                <a:cubicBezTo>
                  <a:pt x="2128327" y="2260782"/>
                  <a:pt x="1839274" y="2409372"/>
                  <a:pt x="1565590" y="2329743"/>
                </a:cubicBezTo>
                <a:cubicBezTo>
                  <a:pt x="1450782" y="2296342"/>
                  <a:pt x="1351721" y="2225857"/>
                  <a:pt x="1285046" y="2130099"/>
                </a:cubicBezTo>
                <a:cubicBezTo>
                  <a:pt x="1004884" y="2292024"/>
                  <a:pt x="641030" y="2204902"/>
                  <a:pt x="472628" y="1935535"/>
                </a:cubicBezTo>
                <a:cubicBezTo>
                  <a:pt x="470469" y="1932233"/>
                  <a:pt x="468436" y="1928804"/>
                  <a:pt x="466405" y="1925375"/>
                </a:cubicBezTo>
                <a:cubicBezTo>
                  <a:pt x="282890" y="1945949"/>
                  <a:pt x="116773" y="1820600"/>
                  <a:pt x="95311" y="1645340"/>
                </a:cubicBezTo>
                <a:cubicBezTo>
                  <a:pt x="83754" y="1551995"/>
                  <a:pt x="116011" y="1458523"/>
                  <a:pt x="183195" y="1389816"/>
                </a:cubicBezTo>
                <a:cubicBezTo>
                  <a:pt x="24445" y="1300281"/>
                  <a:pt x="-28894" y="1103685"/>
                  <a:pt x="64068" y="950777"/>
                </a:cubicBezTo>
                <a:cubicBezTo>
                  <a:pt x="117790" y="862512"/>
                  <a:pt x="211897" y="804219"/>
                  <a:pt x="317434" y="793678"/>
                </a:cubicBezTo>
                <a:lnTo>
                  <a:pt x="320228" y="786439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782567" y="4005326"/>
            <a:ext cx="167640" cy="167640"/>
          </a:xfrm>
          <a:custGeom>
            <a:avLst/>
            <a:gdLst>
              <a:gd name="connsiteX0" fmla="*/ 148590 w 167640"/>
              <a:gd name="connsiteY0" fmla="*/ 83820 h 167640"/>
              <a:gd name="connsiteX1" fmla="*/ 83820 w 167640"/>
              <a:gd name="connsiteY1" fmla="*/ 148589 h 167640"/>
              <a:gd name="connsiteX2" fmla="*/ 19050 w 167640"/>
              <a:gd name="connsiteY2" fmla="*/ 83820 h 167640"/>
              <a:gd name="connsiteX3" fmla="*/ 83820 w 167640"/>
              <a:gd name="connsiteY3" fmla="*/ 19050 h 167640"/>
              <a:gd name="connsiteX4" fmla="*/ 148590 w 167640"/>
              <a:gd name="connsiteY4" fmla="*/ 8382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7640" h="167640">
                <a:moveTo>
                  <a:pt x="148590" y="83820"/>
                </a:moveTo>
                <a:cubicBezTo>
                  <a:pt x="148590" y="119633"/>
                  <a:pt x="119634" y="148589"/>
                  <a:pt x="83820" y="148589"/>
                </a:cubicBezTo>
                <a:cubicBezTo>
                  <a:pt x="48133" y="148589"/>
                  <a:pt x="19050" y="119633"/>
                  <a:pt x="19050" y="83820"/>
                </a:cubicBezTo>
                <a:cubicBezTo>
                  <a:pt x="19050" y="48133"/>
                  <a:pt x="48133" y="19050"/>
                  <a:pt x="83820" y="19050"/>
                </a:cubicBezTo>
                <a:cubicBezTo>
                  <a:pt x="119634" y="19050"/>
                  <a:pt x="148590" y="48133"/>
                  <a:pt x="148590" y="83820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86909" y="3711702"/>
            <a:ext cx="297180" cy="297179"/>
          </a:xfrm>
          <a:custGeom>
            <a:avLst/>
            <a:gdLst>
              <a:gd name="connsiteX0" fmla="*/ 278130 w 297180"/>
              <a:gd name="connsiteY0" fmla="*/ 148589 h 297179"/>
              <a:gd name="connsiteX1" fmla="*/ 148590 w 297180"/>
              <a:gd name="connsiteY1" fmla="*/ 278129 h 297179"/>
              <a:gd name="connsiteX2" fmla="*/ 19050 w 297180"/>
              <a:gd name="connsiteY2" fmla="*/ 148589 h 297179"/>
              <a:gd name="connsiteX3" fmla="*/ 148590 w 297180"/>
              <a:gd name="connsiteY3" fmla="*/ 19050 h 297179"/>
              <a:gd name="connsiteX4" fmla="*/ 278130 w 297180"/>
              <a:gd name="connsiteY4" fmla="*/ 148589 h 2971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7180" h="297179">
                <a:moveTo>
                  <a:pt x="278130" y="148589"/>
                </a:moveTo>
                <a:cubicBezTo>
                  <a:pt x="278130" y="220217"/>
                  <a:pt x="220091" y="278129"/>
                  <a:pt x="148590" y="278129"/>
                </a:cubicBezTo>
                <a:cubicBezTo>
                  <a:pt x="76961" y="278129"/>
                  <a:pt x="19050" y="220217"/>
                  <a:pt x="19050" y="148589"/>
                </a:cubicBezTo>
                <a:cubicBezTo>
                  <a:pt x="19050" y="77088"/>
                  <a:pt x="76961" y="19050"/>
                  <a:pt x="148590" y="19050"/>
                </a:cubicBezTo>
                <a:cubicBezTo>
                  <a:pt x="220091" y="19050"/>
                  <a:pt x="278130" y="77088"/>
                  <a:pt x="278130" y="14858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15330" y="3381121"/>
            <a:ext cx="426719" cy="426719"/>
          </a:xfrm>
          <a:custGeom>
            <a:avLst/>
            <a:gdLst>
              <a:gd name="connsiteX0" fmla="*/ 407670 w 426719"/>
              <a:gd name="connsiteY0" fmla="*/ 213359 h 426719"/>
              <a:gd name="connsiteX1" fmla="*/ 213359 w 426719"/>
              <a:gd name="connsiteY1" fmla="*/ 407669 h 426719"/>
              <a:gd name="connsiteX2" fmla="*/ 19050 w 426719"/>
              <a:gd name="connsiteY2" fmla="*/ 213359 h 426719"/>
              <a:gd name="connsiteX3" fmla="*/ 213359 w 426719"/>
              <a:gd name="connsiteY3" fmla="*/ 19050 h 426719"/>
              <a:gd name="connsiteX4" fmla="*/ 407670 w 426719"/>
              <a:gd name="connsiteY4" fmla="*/ 213359 h 4267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6719" h="426719">
                <a:moveTo>
                  <a:pt x="407670" y="213359"/>
                </a:moveTo>
                <a:cubicBezTo>
                  <a:pt x="407670" y="320675"/>
                  <a:pt x="320675" y="407669"/>
                  <a:pt x="213359" y="407669"/>
                </a:cubicBezTo>
                <a:cubicBezTo>
                  <a:pt x="106045" y="407669"/>
                  <a:pt x="19050" y="320675"/>
                  <a:pt x="19050" y="213359"/>
                </a:cubicBezTo>
                <a:cubicBezTo>
                  <a:pt x="19050" y="106044"/>
                  <a:pt x="106045" y="19050"/>
                  <a:pt x="213359" y="19050"/>
                </a:cubicBezTo>
                <a:cubicBezTo>
                  <a:pt x="320675" y="19050"/>
                  <a:pt x="407670" y="106044"/>
                  <a:pt x="407670" y="21335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13423" y="3096514"/>
            <a:ext cx="232409" cy="81230"/>
          </a:xfrm>
          <a:custGeom>
            <a:avLst/>
            <a:gdLst>
              <a:gd name="connsiteX0" fmla="*/ 213359 w 232409"/>
              <a:gd name="connsiteY0" fmla="*/ 62102 h 81230"/>
              <a:gd name="connsiteX1" fmla="*/ 19050 w 232409"/>
              <a:gd name="connsiteY1" fmla="*/ 19050 h 812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32409" h="81230">
                <a:moveTo>
                  <a:pt x="213359" y="62102"/>
                </a:moveTo>
                <a:cubicBezTo>
                  <a:pt x="145541" y="67182"/>
                  <a:pt x="77723" y="52196"/>
                  <a:pt x="19050" y="19050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94093" y="3610355"/>
            <a:ext cx="123189" cy="58673"/>
          </a:xfrm>
          <a:custGeom>
            <a:avLst/>
            <a:gdLst>
              <a:gd name="connsiteX0" fmla="*/ 104140 w 123189"/>
              <a:gd name="connsiteY0" fmla="*/ 19050 h 58673"/>
              <a:gd name="connsiteX1" fmla="*/ 19050 w 123189"/>
              <a:gd name="connsiteY1" fmla="*/ 39623 h 586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3189" h="58673">
                <a:moveTo>
                  <a:pt x="104140" y="19050"/>
                </a:moveTo>
                <a:cubicBezTo>
                  <a:pt x="76835" y="29464"/>
                  <a:pt x="48260" y="36322"/>
                  <a:pt x="19050" y="39623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360411" y="3742690"/>
            <a:ext cx="89281" cy="131952"/>
          </a:xfrm>
          <a:custGeom>
            <a:avLst/>
            <a:gdLst>
              <a:gd name="connsiteX0" fmla="*/ 70231 w 89281"/>
              <a:gd name="connsiteY0" fmla="*/ 112902 h 131952"/>
              <a:gd name="connsiteX1" fmla="*/ 19050 w 89281"/>
              <a:gd name="connsiteY1" fmla="*/ 19050 h 1319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9281" h="131952">
                <a:moveTo>
                  <a:pt x="70231" y="112902"/>
                </a:moveTo>
                <a:cubicBezTo>
                  <a:pt x="49656" y="83438"/>
                  <a:pt x="32511" y="51942"/>
                  <a:pt x="19050" y="19050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38184" y="3602354"/>
            <a:ext cx="58547" cy="141223"/>
          </a:xfrm>
          <a:custGeom>
            <a:avLst/>
            <a:gdLst>
              <a:gd name="connsiteX0" fmla="*/ 39496 w 58547"/>
              <a:gd name="connsiteY0" fmla="*/ 19050 h 141223"/>
              <a:gd name="connsiteX1" fmla="*/ 19050 w 58547"/>
              <a:gd name="connsiteY1" fmla="*/ 122173 h 1412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8547" h="141223">
                <a:moveTo>
                  <a:pt x="39496" y="19050"/>
                </a:moveTo>
                <a:cubicBezTo>
                  <a:pt x="36576" y="53975"/>
                  <a:pt x="29718" y="88519"/>
                  <a:pt x="19050" y="122173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765285" y="2965576"/>
            <a:ext cx="287527" cy="423291"/>
          </a:xfrm>
          <a:custGeom>
            <a:avLst/>
            <a:gdLst>
              <a:gd name="connsiteX0" fmla="*/ 19050 w 287527"/>
              <a:gd name="connsiteY0" fmla="*/ 19050 h 423291"/>
              <a:gd name="connsiteX1" fmla="*/ 268478 w 287527"/>
              <a:gd name="connsiteY1" fmla="*/ 404241 h 4232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87527" h="423291">
                <a:moveTo>
                  <a:pt x="19050" y="19050"/>
                </a:moveTo>
                <a:cubicBezTo>
                  <a:pt x="172846" y="90805"/>
                  <a:pt x="269747" y="240665"/>
                  <a:pt x="268478" y="404241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242425" y="2555367"/>
            <a:ext cx="149097" cy="182626"/>
          </a:xfrm>
          <a:custGeom>
            <a:avLst/>
            <a:gdLst>
              <a:gd name="connsiteX0" fmla="*/ 130047 w 149097"/>
              <a:gd name="connsiteY0" fmla="*/ 19050 h 182626"/>
              <a:gd name="connsiteX1" fmla="*/ 19050 w 149097"/>
              <a:gd name="connsiteY1" fmla="*/ 163575 h 1826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9097" h="182626">
                <a:moveTo>
                  <a:pt x="130047" y="19050"/>
                </a:moveTo>
                <a:cubicBezTo>
                  <a:pt x="105156" y="74802"/>
                  <a:pt x="67182" y="124205"/>
                  <a:pt x="19050" y="163575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086977" y="2019554"/>
            <a:ext cx="44069" cy="106298"/>
          </a:xfrm>
          <a:custGeom>
            <a:avLst/>
            <a:gdLst>
              <a:gd name="connsiteX0" fmla="*/ 19050 w 44069"/>
              <a:gd name="connsiteY0" fmla="*/ 19050 h 106298"/>
              <a:gd name="connsiteX1" fmla="*/ 25018 w 44069"/>
              <a:gd name="connsiteY1" fmla="*/ 87248 h 1062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4069" h="106298">
                <a:moveTo>
                  <a:pt x="19050" y="19050"/>
                </a:moveTo>
                <a:cubicBezTo>
                  <a:pt x="23367" y="41528"/>
                  <a:pt x="25272" y="64388"/>
                  <a:pt x="25018" y="87248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77935" y="1853057"/>
            <a:ext cx="94996" cy="125095"/>
          </a:xfrm>
          <a:custGeom>
            <a:avLst/>
            <a:gdLst>
              <a:gd name="connsiteX0" fmla="*/ 19050 w 94996"/>
              <a:gd name="connsiteY0" fmla="*/ 106044 h 125095"/>
              <a:gd name="connsiteX1" fmla="*/ 75945 w 94996"/>
              <a:gd name="connsiteY1" fmla="*/ 19050 h 1250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996" h="125095">
                <a:moveTo>
                  <a:pt x="19050" y="106044"/>
                </a:moveTo>
                <a:cubicBezTo>
                  <a:pt x="33528" y="74548"/>
                  <a:pt x="52705" y="45211"/>
                  <a:pt x="75945" y="19050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845932" y="1906397"/>
            <a:ext cx="65659" cy="113156"/>
          </a:xfrm>
          <a:custGeom>
            <a:avLst/>
            <a:gdLst>
              <a:gd name="connsiteX0" fmla="*/ 19050 w 65659"/>
              <a:gd name="connsiteY0" fmla="*/ 94107 h 113156"/>
              <a:gd name="connsiteX1" fmla="*/ 46609 w 65659"/>
              <a:gd name="connsiteY1" fmla="*/ 19050 h 1131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659" h="113156">
                <a:moveTo>
                  <a:pt x="19050" y="94107"/>
                </a:moveTo>
                <a:cubicBezTo>
                  <a:pt x="24892" y="68072"/>
                  <a:pt x="34163" y="42926"/>
                  <a:pt x="46609" y="19050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221473" y="2006980"/>
            <a:ext cx="137795" cy="110870"/>
          </a:xfrm>
          <a:custGeom>
            <a:avLst/>
            <a:gdLst>
              <a:gd name="connsiteX0" fmla="*/ 19050 w 137795"/>
              <a:gd name="connsiteY0" fmla="*/ 19050 h 110870"/>
              <a:gd name="connsiteX1" fmla="*/ 118744 w 137795"/>
              <a:gd name="connsiteY1" fmla="*/ 91820 h 1108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795" h="110870">
                <a:moveTo>
                  <a:pt x="19050" y="19050"/>
                </a:moveTo>
                <a:cubicBezTo>
                  <a:pt x="55244" y="39242"/>
                  <a:pt x="88772" y="63754"/>
                  <a:pt x="118744" y="91820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446901" y="2502280"/>
            <a:ext cx="55498" cy="114681"/>
          </a:xfrm>
          <a:custGeom>
            <a:avLst/>
            <a:gdLst>
              <a:gd name="connsiteX0" fmla="*/ 36448 w 55498"/>
              <a:gd name="connsiteY0" fmla="*/ 95630 h 114681"/>
              <a:gd name="connsiteX1" fmla="*/ 19050 w 55498"/>
              <a:gd name="connsiteY1" fmla="*/ 19050 h 1146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498" h="114681">
                <a:moveTo>
                  <a:pt x="36448" y="95630"/>
                </a:moveTo>
                <a:cubicBezTo>
                  <a:pt x="28575" y="70611"/>
                  <a:pt x="22733" y="45085"/>
                  <a:pt x="19050" y="19050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60600" y="3771900"/>
            <a:ext cx="1752600" cy="1752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标准语言补充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82700" y="952500"/>
            <a:ext cx="89662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stdarg.h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中包含的函数为编程人员提供了访问可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11300" y="1384300"/>
            <a:ext cx="28448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变参数表的方式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705600" y="2120900"/>
            <a:ext cx="9144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问题：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705600" y="2870200"/>
            <a:ext cx="19558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88900" algn="l"/>
              </a:tabLst>
            </a:pP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•</a:t>
            </a:r>
            <a:r>
              <a:rPr lang="en-US" altLang="zh-CN" sz="24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什么叫函数的</a:t>
            </a:r>
          </a:p>
          <a:p>
            <a:pPr>
              <a:lnSpc>
                <a:spcPts val="28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可变参数啊？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174241" y="1485138"/>
            <a:ext cx="9936480" cy="5184647"/>
          </a:xfrm>
          <a:custGeom>
            <a:avLst/>
            <a:gdLst>
              <a:gd name="connsiteX0" fmla="*/ 0 w 9936480"/>
              <a:gd name="connsiteY0" fmla="*/ 5184647 h 5184647"/>
              <a:gd name="connsiteX1" fmla="*/ 9936479 w 9936480"/>
              <a:gd name="connsiteY1" fmla="*/ 5184647 h 5184647"/>
              <a:gd name="connsiteX2" fmla="*/ 9936479 w 9936480"/>
              <a:gd name="connsiteY2" fmla="*/ 0 h 5184647"/>
              <a:gd name="connsiteX3" fmla="*/ 0 w 9936480"/>
              <a:gd name="connsiteY3" fmla="*/ 0 h 5184647"/>
              <a:gd name="connsiteX4" fmla="*/ 0 w 9936480"/>
              <a:gd name="connsiteY4" fmla="*/ 5184647 h 51846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36480" h="5184647">
                <a:moveTo>
                  <a:pt x="0" y="5184647"/>
                </a:moveTo>
                <a:lnTo>
                  <a:pt x="9936479" y="5184647"/>
                </a:lnTo>
                <a:lnTo>
                  <a:pt x="9936479" y="0"/>
                </a:lnTo>
                <a:lnTo>
                  <a:pt x="0" y="0"/>
                </a:lnTo>
                <a:lnTo>
                  <a:pt x="0" y="5184647"/>
                </a:lnTo>
              </a:path>
            </a:pathLst>
          </a:custGeom>
          <a:solidFill>
            <a:srgbClr val="d9e6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5191" y="1466088"/>
            <a:ext cx="9974580" cy="5222747"/>
          </a:xfrm>
          <a:custGeom>
            <a:avLst/>
            <a:gdLst>
              <a:gd name="connsiteX0" fmla="*/ 19050 w 9974580"/>
              <a:gd name="connsiteY0" fmla="*/ 5203697 h 5222747"/>
              <a:gd name="connsiteX1" fmla="*/ 9955529 w 9974580"/>
              <a:gd name="connsiteY1" fmla="*/ 5203697 h 5222747"/>
              <a:gd name="connsiteX2" fmla="*/ 9955529 w 9974580"/>
              <a:gd name="connsiteY2" fmla="*/ 19050 h 5222747"/>
              <a:gd name="connsiteX3" fmla="*/ 19050 w 9974580"/>
              <a:gd name="connsiteY3" fmla="*/ 19050 h 5222747"/>
              <a:gd name="connsiteX4" fmla="*/ 19050 w 9974580"/>
              <a:gd name="connsiteY4" fmla="*/ 5203697 h 5222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74580" h="5222747">
                <a:moveTo>
                  <a:pt x="19050" y="5203697"/>
                </a:moveTo>
                <a:lnTo>
                  <a:pt x="9955529" y="5203697"/>
                </a:lnTo>
                <a:lnTo>
                  <a:pt x="9955529" y="19050"/>
                </a:lnTo>
                <a:lnTo>
                  <a:pt x="19050" y="19050"/>
                </a:lnTo>
                <a:lnTo>
                  <a:pt x="19050" y="5203697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1400" y="1384300"/>
            <a:ext cx="10172700" cy="547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411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533400"/>
            <a:ext cx="9588500" cy="593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762000" algn="l"/>
                <a:tab pos="787400" algn="l"/>
                <a:tab pos="1435100" algn="l"/>
                <a:tab pos="21082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标准语言补充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000"/>
              </a:lnSpc>
              <a:tabLst>
                <a:tab pos="762000" algn="l"/>
                <a:tab pos="787400" algn="l"/>
                <a:tab pos="1435100" algn="l"/>
                <a:tab pos="21082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请编写一个可变参数的函数，能对多个整数求和。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762000" algn="l"/>
                <a:tab pos="787400" algn="l"/>
                <a:tab pos="1435100" algn="l"/>
                <a:tab pos="2108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2800"/>
              </a:lnSpc>
              <a:tabLst>
                <a:tab pos="762000" algn="l"/>
                <a:tab pos="787400" algn="l"/>
                <a:tab pos="1435100" algn="l"/>
                <a:tab pos="2108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&lt;stdarg.h&gt;</a:t>
            </a:r>
          </a:p>
          <a:p>
            <a:pPr>
              <a:lnSpc>
                <a:spcPts val="2800"/>
              </a:lnSpc>
              <a:tabLst>
                <a:tab pos="762000" algn="l"/>
                <a:tab pos="787400" algn="l"/>
                <a:tab pos="1435100" algn="l"/>
                <a:tab pos="2108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sum(char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*string,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num_args,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...)</a:t>
            </a:r>
          </a:p>
          <a:p>
            <a:pPr>
              <a:lnSpc>
                <a:spcPts val="2800"/>
              </a:lnSpc>
              <a:tabLst>
                <a:tab pos="762000" algn="l"/>
                <a:tab pos="787400" algn="l"/>
                <a:tab pos="1435100" algn="l"/>
                <a:tab pos="2108200" algn="l"/>
              </a:tabLst>
            </a:pPr>
            <a:r>
              <a:rPr lang="en-US" altLang="zh-CN" dirty="0" smtClean="0"/>
              <a:t>	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800"/>
              </a:lnSpc>
              <a:tabLst>
                <a:tab pos="762000" algn="l"/>
                <a:tab pos="787400" algn="l"/>
                <a:tab pos="1435100" algn="l"/>
                <a:tab pos="21082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2800"/>
              </a:lnSpc>
              <a:tabLst>
                <a:tab pos="762000" algn="l"/>
                <a:tab pos="787400" algn="l"/>
                <a:tab pos="1435100" algn="l"/>
                <a:tab pos="21082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va_list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ap;</a:t>
            </a:r>
          </a:p>
          <a:p>
            <a:pPr>
              <a:lnSpc>
                <a:spcPts val="2800"/>
              </a:lnSpc>
              <a:tabLst>
                <a:tab pos="762000" algn="l"/>
                <a:tab pos="787400" algn="l"/>
                <a:tab pos="1435100" algn="l"/>
                <a:tab pos="21082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i;</a:t>
            </a:r>
          </a:p>
          <a:p>
            <a:pPr>
              <a:lnSpc>
                <a:spcPts val="2800"/>
              </a:lnSpc>
              <a:tabLst>
                <a:tab pos="762000" algn="l"/>
                <a:tab pos="787400" algn="l"/>
                <a:tab pos="1435100" algn="l"/>
                <a:tab pos="2108200" algn="l"/>
              </a:tabLst>
            </a:pPr>
            <a:r>
              <a:rPr lang="en-US" altLang="zh-CN" dirty="0" smtClean="0"/>
              <a:t>			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va_start(ap,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num_args);</a:t>
            </a:r>
          </a:p>
          <a:p>
            <a:pPr>
              <a:lnSpc>
                <a:spcPts val="2800"/>
              </a:lnSpc>
              <a:tabLst>
                <a:tab pos="762000" algn="l"/>
                <a:tab pos="787400" algn="l"/>
                <a:tab pos="1435100" algn="l"/>
                <a:tab pos="21082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for(i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num_args;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i++)</a:t>
            </a:r>
          </a:p>
          <a:p>
            <a:pPr>
              <a:lnSpc>
                <a:spcPts val="2800"/>
              </a:lnSpc>
              <a:tabLst>
                <a:tab pos="762000" algn="l"/>
                <a:tab pos="787400" algn="l"/>
                <a:tab pos="1435100" algn="l"/>
                <a:tab pos="2108200" algn="l"/>
              </a:tabLst>
            </a:pPr>
            <a:r>
              <a:rPr lang="en-US" altLang="zh-CN" dirty="0" smtClean="0"/>
              <a:t>			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+=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va_arg(ap,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int);</a:t>
            </a:r>
          </a:p>
          <a:p>
            <a:pPr>
              <a:lnSpc>
                <a:spcPts val="2800"/>
              </a:lnSpc>
              <a:tabLst>
                <a:tab pos="762000" algn="l"/>
                <a:tab pos="787400" algn="l"/>
                <a:tab pos="1435100" algn="l"/>
                <a:tab pos="2108200" algn="l"/>
              </a:tabLst>
            </a:pPr>
            <a:r>
              <a:rPr lang="en-US" altLang="zh-CN" dirty="0" smtClean="0"/>
              <a:t>			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printf(string,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s);</a:t>
            </a:r>
          </a:p>
          <a:p>
            <a:pPr>
              <a:lnSpc>
                <a:spcPts val="2800"/>
              </a:lnSpc>
              <a:tabLst>
                <a:tab pos="762000" algn="l"/>
                <a:tab pos="787400" algn="l"/>
                <a:tab pos="1435100" algn="l"/>
                <a:tab pos="21082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va_end(ap);</a:t>
            </a:r>
          </a:p>
          <a:p>
            <a:pPr>
              <a:lnSpc>
                <a:spcPts val="2800"/>
              </a:lnSpc>
              <a:tabLst>
                <a:tab pos="762000" algn="l"/>
                <a:tab pos="787400" algn="l"/>
                <a:tab pos="1435100" algn="l"/>
                <a:tab pos="21082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57300" y="6337300"/>
            <a:ext cx="1651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198625" y="1558289"/>
            <a:ext cx="10081259" cy="3240024"/>
          </a:xfrm>
          <a:custGeom>
            <a:avLst/>
            <a:gdLst>
              <a:gd name="connsiteX0" fmla="*/ 0 w 10081259"/>
              <a:gd name="connsiteY0" fmla="*/ 3240024 h 3240024"/>
              <a:gd name="connsiteX1" fmla="*/ 10081259 w 10081259"/>
              <a:gd name="connsiteY1" fmla="*/ 3240024 h 3240024"/>
              <a:gd name="connsiteX2" fmla="*/ 10081259 w 10081259"/>
              <a:gd name="connsiteY2" fmla="*/ 0 h 3240024"/>
              <a:gd name="connsiteX3" fmla="*/ 0 w 10081259"/>
              <a:gd name="connsiteY3" fmla="*/ 0 h 3240024"/>
              <a:gd name="connsiteX4" fmla="*/ 0 w 10081259"/>
              <a:gd name="connsiteY4" fmla="*/ 3240024 h 32400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081259" h="3240024">
                <a:moveTo>
                  <a:pt x="0" y="3240024"/>
                </a:moveTo>
                <a:lnTo>
                  <a:pt x="10081259" y="3240024"/>
                </a:lnTo>
                <a:lnTo>
                  <a:pt x="10081259" y="0"/>
                </a:lnTo>
                <a:lnTo>
                  <a:pt x="0" y="0"/>
                </a:lnTo>
                <a:lnTo>
                  <a:pt x="0" y="3240024"/>
                </a:lnTo>
              </a:path>
            </a:pathLst>
          </a:custGeom>
          <a:solidFill>
            <a:srgbClr val="d9e6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79575" y="1539239"/>
            <a:ext cx="10119359" cy="3278123"/>
          </a:xfrm>
          <a:custGeom>
            <a:avLst/>
            <a:gdLst>
              <a:gd name="connsiteX0" fmla="*/ 19050 w 10119359"/>
              <a:gd name="connsiteY0" fmla="*/ 3259074 h 3278123"/>
              <a:gd name="connsiteX1" fmla="*/ 10100309 w 10119359"/>
              <a:gd name="connsiteY1" fmla="*/ 3259074 h 3278123"/>
              <a:gd name="connsiteX2" fmla="*/ 10100309 w 10119359"/>
              <a:gd name="connsiteY2" fmla="*/ 19050 h 3278123"/>
              <a:gd name="connsiteX3" fmla="*/ 19050 w 10119359"/>
              <a:gd name="connsiteY3" fmla="*/ 19050 h 3278123"/>
              <a:gd name="connsiteX4" fmla="*/ 19050 w 10119359"/>
              <a:gd name="connsiteY4" fmla="*/ 3259074 h 32781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19359" h="3278123">
                <a:moveTo>
                  <a:pt x="19050" y="3259074"/>
                </a:moveTo>
                <a:lnTo>
                  <a:pt x="10100309" y="3259074"/>
                </a:lnTo>
                <a:lnTo>
                  <a:pt x="10100309" y="19050"/>
                </a:lnTo>
                <a:lnTo>
                  <a:pt x="19050" y="19050"/>
                </a:lnTo>
                <a:lnTo>
                  <a:pt x="19050" y="3259074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498600"/>
            <a:ext cx="10591800" cy="3403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47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标准语言补充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82700" y="1981200"/>
            <a:ext cx="23495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55800" y="2692400"/>
            <a:ext cx="77343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sum("The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sum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of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10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+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15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is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%d.\n",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2,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10,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15);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55800" y="3060700"/>
            <a:ext cx="92456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sum("The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sum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of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10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+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15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+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13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%d.\n",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3,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10,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15,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13);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55800" y="3797300"/>
            <a:ext cx="15113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82700" y="4152900"/>
            <a:ext cx="1651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标准语言补充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952500"/>
            <a:ext cx="57150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stdarg.h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中包含的类型和宏：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97000" y="1473200"/>
            <a:ext cx="96012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va_list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：该类型用于声明局部状态变量（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ap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），用于遍历可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89100" y="1854200"/>
            <a:ext cx="21209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变参数列表。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97000" y="2425700"/>
            <a:ext cx="9537700" cy="1231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292100" algn="l"/>
              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va_start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：它有两个参数：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ap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、可变参数的个数。该宏用于</a:t>
            </a:r>
          </a:p>
          <a:p>
            <a:pPr>
              <a:lnSpc>
                <a:spcPts val="3000"/>
              </a:lnSpc>
              <a:tabLst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对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ap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进行初始化。在标准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语言中，其主要作用是将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ap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中</a:t>
            </a:r>
          </a:p>
          <a:p>
            <a:pPr>
              <a:lnSpc>
                <a:spcPts val="3000"/>
              </a:lnSpc>
              <a:tabLst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的内部指针</a:t>
            </a:r>
            <a:r>
              <a:rPr lang="en-US" altLang="zh-CN" sz="2798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指向第一个可变参数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97000" y="3721100"/>
            <a:ext cx="9499600" cy="1231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292100" algn="l"/>
              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va_arg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：它有两个参数：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ap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、通过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ap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的内部指针获取的当</a:t>
            </a:r>
          </a:p>
          <a:p>
            <a:pPr>
              <a:lnSpc>
                <a:spcPts val="3000"/>
              </a:lnSpc>
              <a:tabLst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前的可变参数的类型。这个宏首先将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ap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的内部指针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指向下</a:t>
            </a:r>
          </a:p>
          <a:p>
            <a:pPr>
              <a:lnSpc>
                <a:spcPts val="3000"/>
              </a:lnSpc>
              <a:tabLst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一可变参数，此后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返回前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一可变参数的值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97000" y="5003800"/>
            <a:ext cx="95504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va_end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：这个宏有一个参数：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ap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。在用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va_arg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读取所有参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89100" y="5384800"/>
            <a:ext cx="68072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数之后调用，用于对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ap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进行必要的整理操作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2159000"/>
            <a:ext cx="10274300" cy="4559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430000" y="65024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495300"/>
            <a:ext cx="10388600" cy="464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762000" algn="l"/>
                <a:tab pos="825500" algn="l"/>
                <a:tab pos="1092200" algn="l"/>
                <a:tab pos="16637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标准库与非标准库</a:t>
            </a:r>
          </a:p>
          <a:p>
            <a:pPr>
              <a:lnSpc>
                <a:spcPts val="4300"/>
              </a:lnSpc>
              <a:tabLst>
                <a:tab pos="762000" algn="l"/>
                <a:tab pos="825500" algn="l"/>
                <a:tab pos="1092200" algn="l"/>
                <a:tab pos="1663700" algn="l"/>
              </a:tabLst>
            </a:pPr>
            <a:r>
              <a:rPr lang="en-US" altLang="zh-CN" dirty="0" smtClean="0"/>
              <a:t>	</a:t>
            </a:r>
            <a:r>
              <a:rPr lang="en-US" altLang="zh-CN" sz="255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语言的标准库：</a:t>
            </a:r>
          </a:p>
          <a:p>
            <a:pPr>
              <a:lnSpc>
                <a:spcPts val="3600"/>
              </a:lnSpc>
              <a:tabLst>
                <a:tab pos="762000" algn="l"/>
                <a:tab pos="825500" algn="l"/>
                <a:tab pos="1092200" algn="l"/>
                <a:tab pos="1663700" algn="l"/>
              </a:tabLst>
            </a:pPr>
            <a:r>
              <a:rPr lang="en-US" altLang="zh-CN" dirty="0" smtClean="0"/>
              <a:t>			</a:t>
            </a:r>
            <a:r>
              <a:rPr lang="en-US" altLang="zh-CN" sz="224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“.h”的头文件</a:t>
            </a:r>
          </a:p>
          <a:p>
            <a:pPr>
              <a:lnSpc>
                <a:spcPts val="3600"/>
              </a:lnSpc>
              <a:tabLst>
                <a:tab pos="762000" algn="l"/>
                <a:tab pos="825500" algn="l"/>
                <a:tab pos="1092200" algn="l"/>
                <a:tab pos="1663700" algn="l"/>
              </a:tabLst>
            </a:pPr>
            <a:r>
              <a:rPr lang="en-US" altLang="zh-CN" dirty="0" smtClean="0"/>
              <a:t>			</a:t>
            </a: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函数库</a:t>
            </a:r>
          </a:p>
          <a:p>
            <a:pPr>
              <a:lnSpc>
                <a:spcPts val="3100"/>
              </a:lnSpc>
              <a:tabLst>
                <a:tab pos="762000" algn="l"/>
                <a:tab pos="825500" algn="l"/>
                <a:tab pos="1092200" algn="l"/>
                <a:tab pos="1663700" algn="l"/>
              </a:tabLst>
            </a:pPr>
            <a:r>
              <a:rPr lang="en-US" altLang="zh-CN" dirty="0" smtClean="0"/>
              <a:t>		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2300"/>
              </a:lnSpc>
              <a:tabLst>
                <a:tab pos="762000" algn="l"/>
                <a:tab pos="825500" algn="l"/>
                <a:tab pos="1092200" algn="l"/>
                <a:tab pos="1663700" algn="l"/>
              </a:tabLst>
            </a:pPr>
            <a:r>
              <a:rPr lang="en-US" altLang="zh-CN" dirty="0" smtClean="0"/>
              <a:t>		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&lt;stdlib.h&gt;</a:t>
            </a:r>
          </a:p>
          <a:p>
            <a:pPr>
              <a:lnSpc>
                <a:spcPts val="2300"/>
              </a:lnSpc>
              <a:tabLst>
                <a:tab pos="762000" algn="l"/>
                <a:tab pos="825500" algn="l"/>
                <a:tab pos="1092200" algn="l"/>
                <a:tab pos="16637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&lt;math.h&gt;</a:t>
            </a:r>
          </a:p>
          <a:p>
            <a:pPr>
              <a:lnSpc>
                <a:spcPts val="2300"/>
              </a:lnSpc>
              <a:tabLst>
                <a:tab pos="762000" algn="l"/>
                <a:tab pos="825500" algn="l"/>
                <a:tab pos="1092200" algn="l"/>
                <a:tab pos="16637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2300"/>
              </a:lnSpc>
              <a:tabLst>
                <a:tab pos="762000" algn="l"/>
                <a:tab pos="825500" algn="l"/>
                <a:tab pos="1092200" algn="l"/>
                <a:tab pos="16637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300"/>
              </a:lnSpc>
              <a:tabLst>
                <a:tab pos="762000" algn="l"/>
                <a:tab pos="825500" algn="l"/>
                <a:tab pos="1092200" algn="l"/>
                <a:tab pos="1663700" algn="l"/>
              </a:tabLst>
            </a:pPr>
            <a:r>
              <a:rPr lang="en-US" altLang="zh-CN" dirty="0" smtClean="0"/>
              <a:t>				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-9;</a:t>
            </a:r>
          </a:p>
          <a:p>
            <a:pPr>
              <a:lnSpc>
                <a:spcPts val="2300"/>
              </a:lnSpc>
              <a:tabLst>
                <a:tab pos="762000" algn="l"/>
                <a:tab pos="825500" algn="l"/>
                <a:tab pos="1092200" algn="l"/>
                <a:tab pos="1663700" algn="l"/>
              </a:tabLst>
            </a:pPr>
            <a:r>
              <a:rPr lang="en-US" altLang="zh-CN" dirty="0" smtClean="0"/>
              <a:t>			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是标准库函数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2300"/>
              </a:lnSpc>
              <a:tabLst>
                <a:tab pos="762000" algn="l"/>
                <a:tab pos="825500" algn="l"/>
                <a:tab pos="1092200" algn="l"/>
                <a:tab pos="1663700" algn="l"/>
              </a:tabLst>
            </a:pPr>
            <a:r>
              <a:rPr lang="en-US" altLang="zh-CN" dirty="0" smtClean="0"/>
              <a:t>			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printf("x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的绝对值是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：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%d\n",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abs(x));</a:t>
            </a:r>
          </a:p>
          <a:p>
            <a:pPr>
              <a:lnSpc>
                <a:spcPts val="2300"/>
              </a:lnSpc>
              <a:tabLst>
                <a:tab pos="762000" algn="l"/>
                <a:tab pos="825500" algn="l"/>
                <a:tab pos="1092200" algn="l"/>
                <a:tab pos="1663700" algn="l"/>
              </a:tabLst>
            </a:pPr>
            <a:r>
              <a:rPr lang="en-US" altLang="zh-CN" dirty="0" smtClean="0"/>
              <a:t>			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printf("x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绝对值开根号的结果是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：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%.2f\n",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sqrt(abs(x)));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59000" y="5207000"/>
            <a:ext cx="3848100" cy="977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system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是标准库函数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system("PAUSE");</a:t>
            </a:r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20800" y="6159500"/>
            <a:ext cx="1651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411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49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标准语言补充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952500"/>
            <a:ext cx="87503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ANSI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的格式中的可变参数函数，基本形式：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97000" y="1473200"/>
            <a:ext cx="8064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返回值类型函数名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形式参数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类型形式参数1,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…);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2159000"/>
            <a:ext cx="12700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注意</a:t>
            </a:r>
            <a:r>
              <a:rPr lang="en-US" altLang="zh-CN" sz="3204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: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97000" y="2755900"/>
            <a:ext cx="95631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至少需要一个普通的形式参数，可变参数就是通过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‘...’来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89100" y="3136900"/>
            <a:ext cx="81661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说明的，这三个点是函数原型的一部分，不能省略。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97000" y="3670300"/>
            <a:ext cx="67310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可变参数只能位于形式参数列表的最后。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1700" y="2768600"/>
            <a:ext cx="10490200" cy="2324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50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标准语言补充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952500"/>
            <a:ext cx="71374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stdbool.h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中定义了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bool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型变量的值：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97000" y="1498600"/>
            <a:ext cx="2044700" cy="990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false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（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）</a:t>
            </a:r>
          </a:p>
          <a:p>
            <a:pPr>
              <a:lnSpc>
                <a:spcPts val="4200"/>
              </a:lnSpc>
              <a:tabLst>
							</a:tabLst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true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（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）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174241" y="1485138"/>
            <a:ext cx="9936480" cy="5184647"/>
          </a:xfrm>
          <a:custGeom>
            <a:avLst/>
            <a:gdLst>
              <a:gd name="connsiteX0" fmla="*/ 0 w 9936480"/>
              <a:gd name="connsiteY0" fmla="*/ 5184647 h 5184647"/>
              <a:gd name="connsiteX1" fmla="*/ 9936479 w 9936480"/>
              <a:gd name="connsiteY1" fmla="*/ 5184647 h 5184647"/>
              <a:gd name="connsiteX2" fmla="*/ 9936479 w 9936480"/>
              <a:gd name="connsiteY2" fmla="*/ 0 h 5184647"/>
              <a:gd name="connsiteX3" fmla="*/ 0 w 9936480"/>
              <a:gd name="connsiteY3" fmla="*/ 0 h 5184647"/>
              <a:gd name="connsiteX4" fmla="*/ 0 w 9936480"/>
              <a:gd name="connsiteY4" fmla="*/ 5184647 h 51846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36480" h="5184647">
                <a:moveTo>
                  <a:pt x="0" y="5184647"/>
                </a:moveTo>
                <a:lnTo>
                  <a:pt x="9936479" y="5184647"/>
                </a:lnTo>
                <a:lnTo>
                  <a:pt x="9936479" y="0"/>
                </a:lnTo>
                <a:lnTo>
                  <a:pt x="0" y="0"/>
                </a:lnTo>
                <a:lnTo>
                  <a:pt x="0" y="5184647"/>
                </a:lnTo>
              </a:path>
            </a:pathLst>
          </a:custGeom>
          <a:solidFill>
            <a:srgbClr val="d9e6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55191" y="1466088"/>
            <a:ext cx="9974580" cy="5222747"/>
          </a:xfrm>
          <a:custGeom>
            <a:avLst/>
            <a:gdLst>
              <a:gd name="connsiteX0" fmla="*/ 19050 w 9974580"/>
              <a:gd name="connsiteY0" fmla="*/ 5203697 h 5222747"/>
              <a:gd name="connsiteX1" fmla="*/ 9955529 w 9974580"/>
              <a:gd name="connsiteY1" fmla="*/ 5203697 h 5222747"/>
              <a:gd name="connsiteX2" fmla="*/ 9955529 w 9974580"/>
              <a:gd name="connsiteY2" fmla="*/ 19050 h 5222747"/>
              <a:gd name="connsiteX3" fmla="*/ 19050 w 9974580"/>
              <a:gd name="connsiteY3" fmla="*/ 19050 h 5222747"/>
              <a:gd name="connsiteX4" fmla="*/ 19050 w 9974580"/>
              <a:gd name="connsiteY4" fmla="*/ 5203697 h 5222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74580" h="5222747">
                <a:moveTo>
                  <a:pt x="19050" y="5203697"/>
                </a:moveTo>
                <a:lnTo>
                  <a:pt x="9955529" y="5203697"/>
                </a:lnTo>
                <a:lnTo>
                  <a:pt x="9955529" y="19050"/>
                </a:lnTo>
                <a:lnTo>
                  <a:pt x="19050" y="19050"/>
                </a:lnTo>
                <a:lnTo>
                  <a:pt x="19050" y="5203697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1400" y="1384300"/>
            <a:ext cx="10172700" cy="547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665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51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533400"/>
            <a:ext cx="8585200" cy="593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762000" algn="l"/>
                <a:tab pos="787400" algn="l"/>
                <a:tab pos="1435100" algn="l"/>
                <a:tab pos="19431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标准语言补充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000"/>
              </a:lnSpc>
              <a:tabLst>
                <a:tab pos="762000" algn="l"/>
                <a:tab pos="787400" algn="l"/>
                <a:tab pos="1435100" algn="l"/>
                <a:tab pos="19431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阅读下面的程序，体会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bool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型变量的使用。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762000" algn="l"/>
                <a:tab pos="787400" algn="l"/>
                <a:tab pos="1435100" algn="l"/>
                <a:tab pos="1943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2800"/>
              </a:lnSpc>
              <a:tabLst>
                <a:tab pos="762000" algn="l"/>
                <a:tab pos="787400" algn="l"/>
                <a:tab pos="1435100" algn="l"/>
                <a:tab pos="1943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&lt;stdbool.h&gt;</a:t>
            </a:r>
          </a:p>
          <a:p>
            <a:pPr>
              <a:lnSpc>
                <a:spcPts val="2800"/>
              </a:lnSpc>
              <a:tabLst>
                <a:tab pos="762000" algn="l"/>
                <a:tab pos="787400" algn="l"/>
                <a:tab pos="1435100" algn="l"/>
                <a:tab pos="1943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2800"/>
              </a:lnSpc>
              <a:tabLst>
                <a:tab pos="762000" algn="l"/>
                <a:tab pos="787400" algn="l"/>
                <a:tab pos="1435100" algn="l"/>
                <a:tab pos="1943100" algn="l"/>
              </a:tabLst>
            </a:pPr>
            <a:r>
              <a:rPr lang="en-US" altLang="zh-CN" dirty="0" smtClean="0"/>
              <a:t>	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800"/>
              </a:lnSpc>
              <a:tabLst>
                <a:tab pos="762000" algn="l"/>
                <a:tab pos="787400" algn="l"/>
                <a:tab pos="1435100" algn="l"/>
                <a:tab pos="19431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bool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true;</a:t>
            </a:r>
          </a:p>
          <a:p>
            <a:pPr>
              <a:lnSpc>
                <a:spcPts val="2800"/>
              </a:lnSpc>
              <a:tabLst>
                <a:tab pos="762000" algn="l"/>
                <a:tab pos="787400" algn="l"/>
                <a:tab pos="1435100" algn="l"/>
                <a:tab pos="19431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bool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y;</a:t>
            </a:r>
          </a:p>
          <a:p>
            <a:pPr>
              <a:lnSpc>
                <a:spcPts val="2800"/>
              </a:lnSpc>
              <a:tabLst>
                <a:tab pos="762000" algn="l"/>
                <a:tab pos="787400" algn="l"/>
                <a:tab pos="1435100" algn="l"/>
                <a:tab pos="19431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if(x)</a:t>
            </a:r>
          </a:p>
          <a:p>
            <a:pPr>
              <a:lnSpc>
                <a:spcPts val="2800"/>
              </a:lnSpc>
              <a:tabLst>
                <a:tab pos="762000" algn="l"/>
                <a:tab pos="787400" algn="l"/>
                <a:tab pos="1435100" algn="l"/>
                <a:tab pos="1943100" algn="l"/>
              </a:tabLst>
            </a:pPr>
            <a:r>
              <a:rPr lang="en-US" altLang="zh-CN" dirty="0" smtClean="0"/>
              <a:t>				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printf("x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%d\n",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x);</a:t>
            </a:r>
          </a:p>
          <a:p>
            <a:pPr>
              <a:lnSpc>
                <a:spcPts val="2800"/>
              </a:lnSpc>
              <a:tabLst>
                <a:tab pos="762000" algn="l"/>
                <a:tab pos="787400" algn="l"/>
                <a:tab pos="1435100" algn="l"/>
                <a:tab pos="19431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!x;</a:t>
            </a:r>
          </a:p>
          <a:p>
            <a:pPr>
              <a:lnSpc>
                <a:spcPts val="2800"/>
              </a:lnSpc>
              <a:tabLst>
                <a:tab pos="762000" algn="l"/>
                <a:tab pos="787400" algn="l"/>
                <a:tab pos="1435100" algn="l"/>
                <a:tab pos="19431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if(!y)</a:t>
            </a:r>
          </a:p>
          <a:p>
            <a:pPr>
              <a:lnSpc>
                <a:spcPts val="2800"/>
              </a:lnSpc>
              <a:tabLst>
                <a:tab pos="762000" algn="l"/>
                <a:tab pos="787400" algn="l"/>
                <a:tab pos="1435100" algn="l"/>
                <a:tab pos="1943100" algn="l"/>
              </a:tabLst>
            </a:pPr>
            <a:r>
              <a:rPr lang="en-US" altLang="zh-CN" dirty="0" smtClean="0"/>
              <a:t>				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printf("y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%d\n",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y);</a:t>
            </a:r>
          </a:p>
          <a:p>
            <a:pPr>
              <a:lnSpc>
                <a:spcPts val="2800"/>
              </a:lnSpc>
              <a:tabLst>
                <a:tab pos="762000" algn="l"/>
                <a:tab pos="787400" algn="l"/>
                <a:tab pos="1435100" algn="l"/>
                <a:tab pos="19431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3;</a:t>
            </a:r>
          </a:p>
          <a:p>
            <a:pPr>
              <a:lnSpc>
                <a:spcPts val="2800"/>
              </a:lnSpc>
              <a:tabLst>
                <a:tab pos="762000" algn="l"/>
                <a:tab pos="787400" algn="l"/>
                <a:tab pos="1435100" algn="l"/>
                <a:tab pos="19431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57300" y="6337300"/>
            <a:ext cx="1651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52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标准语言补充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952500"/>
            <a:ext cx="63754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stddef.h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中定义了几种常见的宏：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97000" y="1473200"/>
            <a:ext cx="5524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NULL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，该宏代表空指针的字面值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97000" y="2044700"/>
            <a:ext cx="6311900" cy="153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ptrdiff_t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，是两个指针相减结果的类型</a:t>
            </a:r>
          </a:p>
          <a:p>
            <a:pPr>
              <a:lnSpc>
                <a:spcPts val="42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size_t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，是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sizeof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运算返回值的类型</a:t>
            </a:r>
          </a:p>
          <a:p>
            <a:pPr>
              <a:lnSpc>
                <a:spcPts val="42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offsetof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，是一个函数式宏：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28800" y="3632200"/>
            <a:ext cx="60325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参数：结构体类型；结构体类型的成员名称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28800" y="4114800"/>
            <a:ext cx="90805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返回值：该结构体成员相对结构体对象的存储首地址而言的偏移量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4724400"/>
            <a:ext cx="15748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6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注意：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97000" y="5257800"/>
            <a:ext cx="83947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以上的所有宏用已有的变量类型通过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typedef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的来的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2800" y="1447800"/>
            <a:ext cx="10629900" cy="5410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665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53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469900"/>
            <a:ext cx="9842500" cy="426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495300" algn="l"/>
                <a:tab pos="762000" algn="l"/>
                <a:tab pos="990600" algn="l"/>
                <a:tab pos="11938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标准语言补充</a:t>
            </a:r>
          </a:p>
          <a:p>
            <a:pPr>
              <a:lnSpc>
                <a:spcPts val="3400"/>
              </a:lnSpc>
              <a:tabLst>
                <a:tab pos="495300" algn="l"/>
                <a:tab pos="762000" algn="l"/>
                <a:tab pos="990600" algn="l"/>
                <a:tab pos="11938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阅读下面的程序，体会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NULL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prtdiff_t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size_t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offsetof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</a:t>
            </a:r>
          </a:p>
          <a:p>
            <a:pPr>
              <a:lnSpc>
                <a:spcPts val="2500"/>
              </a:lnSpc>
              <a:tabLst>
                <a:tab pos="495300" algn="l"/>
                <a:tab pos="762000" algn="l"/>
                <a:tab pos="990600" algn="l"/>
                <a:tab pos="11938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使用</a:t>
            </a:r>
          </a:p>
          <a:p>
            <a:pPr>
              <a:lnSpc>
                <a:spcPts val="2500"/>
              </a:lnSpc>
              <a:tabLst>
                <a:tab pos="495300" algn="l"/>
                <a:tab pos="762000" algn="l"/>
                <a:tab pos="990600" algn="l"/>
                <a:tab pos="11938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&lt;stdio.h&gt;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&lt;stdlib.h&gt;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&lt;stddef.h&gt;</a:t>
            </a:r>
          </a:p>
          <a:p>
            <a:pPr>
              <a:lnSpc>
                <a:spcPts val="2400"/>
              </a:lnSpc>
              <a:tabLst>
                <a:tab pos="495300" algn="l"/>
                <a:tab pos="762000" algn="l"/>
                <a:tab pos="990600" algn="l"/>
                <a:tab pos="11938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struct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Test{</a:t>
            </a:r>
          </a:p>
          <a:p>
            <a:pPr>
              <a:lnSpc>
                <a:spcPts val="2400"/>
              </a:lnSpc>
              <a:tabLst>
                <a:tab pos="495300" algn="l"/>
                <a:tab pos="762000" algn="l"/>
                <a:tab pos="990600" algn="l"/>
                <a:tab pos="1193800" algn="l"/>
              </a:tabLst>
            </a:pPr>
            <a:r>
              <a:rPr lang="en-US" altLang="zh-CN" dirty="0" smtClean="0"/>
              <a:t>		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x;</a:t>
            </a:r>
          </a:p>
          <a:p>
            <a:pPr>
              <a:lnSpc>
                <a:spcPts val="2400"/>
              </a:lnSpc>
              <a:tabLst>
                <a:tab pos="495300" algn="l"/>
                <a:tab pos="762000" algn="l"/>
                <a:tab pos="990600" algn="l"/>
                <a:tab pos="1193800" algn="l"/>
              </a:tabLst>
            </a:pPr>
            <a:r>
              <a:rPr lang="en-US" altLang="zh-CN" dirty="0" smtClean="0"/>
              <a:t>		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y;</a:t>
            </a:r>
          </a:p>
          <a:p>
            <a:pPr>
              <a:lnSpc>
                <a:spcPts val="2400"/>
              </a:lnSpc>
              <a:tabLst>
                <a:tab pos="495300" algn="l"/>
                <a:tab pos="762000" algn="l"/>
                <a:tab pos="990600" algn="l"/>
                <a:tab pos="11938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};</a:t>
            </a:r>
          </a:p>
          <a:p>
            <a:pPr>
              <a:lnSpc>
                <a:spcPts val="2300"/>
              </a:lnSpc>
              <a:tabLst>
                <a:tab pos="495300" algn="l"/>
                <a:tab pos="762000" algn="l"/>
                <a:tab pos="990600" algn="l"/>
                <a:tab pos="11938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main(void){</a:t>
            </a:r>
          </a:p>
          <a:p>
            <a:pPr>
              <a:lnSpc>
                <a:spcPts val="2300"/>
              </a:lnSpc>
              <a:tabLst>
                <a:tab pos="495300" algn="l"/>
                <a:tab pos="762000" algn="l"/>
                <a:tab pos="990600" algn="l"/>
                <a:tab pos="1193800" algn="l"/>
              </a:tabLst>
            </a:pPr>
            <a:r>
              <a:rPr lang="en-US" altLang="zh-CN" dirty="0" smtClean="0"/>
              <a:t>		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a[]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{1,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2,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3,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4};</a:t>
            </a:r>
          </a:p>
          <a:p>
            <a:pPr>
              <a:lnSpc>
                <a:spcPts val="2400"/>
              </a:lnSpc>
              <a:tabLst>
                <a:tab pos="495300" algn="l"/>
                <a:tab pos="762000" algn="l"/>
                <a:tab pos="990600" algn="l"/>
                <a:tab pos="1193800" algn="l"/>
              </a:tabLst>
            </a:pPr>
            <a:r>
              <a:rPr lang="en-US" altLang="zh-CN" dirty="0" smtClean="0"/>
              <a:t>				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*p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NULL,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*q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NULL;</a:t>
            </a:r>
          </a:p>
          <a:p>
            <a:pPr>
              <a:lnSpc>
                <a:spcPts val="2400"/>
              </a:lnSpc>
              <a:tabLst>
                <a:tab pos="495300" algn="l"/>
                <a:tab pos="762000" algn="l"/>
                <a:tab pos="990600" algn="l"/>
                <a:tab pos="1193800" algn="l"/>
              </a:tabLst>
            </a:pPr>
            <a:r>
              <a:rPr lang="en-US" altLang="zh-CN" dirty="0" smtClean="0"/>
              <a:t>		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ptrdiff_t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num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2400"/>
              </a:lnSpc>
              <a:tabLst>
                <a:tab pos="495300" algn="l"/>
                <a:tab pos="762000" algn="l"/>
                <a:tab pos="990600" algn="l"/>
                <a:tab pos="1193800" algn="l"/>
              </a:tabLst>
            </a:pPr>
            <a:r>
              <a:rPr lang="en-US" altLang="zh-CN" dirty="0" smtClean="0"/>
              <a:t>		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size_t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89100" y="4660900"/>
            <a:ext cx="1397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&amp;a[1];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644900" y="4660900"/>
            <a:ext cx="1397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q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&amp;a[3];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89100" y="5003800"/>
            <a:ext cx="9486900" cy="147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num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q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-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p;</a:t>
            </a:r>
          </a:p>
          <a:p>
            <a:pPr>
              <a:lnSpc>
                <a:spcPts val="24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sizeof(num);</a:t>
            </a:r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printf("sizeof(num)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%d,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num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%d\n",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st,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num);</a:t>
            </a:r>
          </a:p>
          <a:p>
            <a:pPr>
              <a:lnSpc>
                <a:spcPts val="24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printf("offsetof(struct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Test,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y)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%d\n",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offsetof(struct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Test,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y));</a:t>
            </a:r>
          </a:p>
          <a:p>
            <a:pPr>
              <a:lnSpc>
                <a:spcPts val="24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90600" y="6489700"/>
            <a:ext cx="139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54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标准语言补充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952500"/>
            <a:ext cx="62865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stdint.h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中定义了五类数据类型：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97000" y="1549400"/>
            <a:ext cx="2476500" cy="2603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准确长度类型</a:t>
            </a:r>
          </a:p>
          <a:p>
            <a:pPr>
              <a:lnSpc>
                <a:spcPts val="4200"/>
              </a:lnSpc>
              <a:tabLst>
							</a:tabLst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最小长度类型</a:t>
            </a:r>
          </a:p>
          <a:p>
            <a:pPr>
              <a:lnSpc>
                <a:spcPts val="42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快速长度类型</a:t>
            </a:r>
          </a:p>
          <a:p>
            <a:pPr>
              <a:lnSpc>
                <a:spcPts val="42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指针长度类型</a:t>
            </a:r>
          </a:p>
          <a:p>
            <a:pPr>
              <a:lnSpc>
                <a:spcPts val="42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最大长度类型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500" y="2552700"/>
            <a:ext cx="10071100" cy="3695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55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标准语言补充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952500"/>
            <a:ext cx="32004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准确长度类型：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97000" y="1473200"/>
            <a:ext cx="58166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int8_t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int16_t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int32_t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int64_t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97000" y="2006600"/>
            <a:ext cx="66929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uint8_t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uint16_t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uint32_t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uint64_t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1900" y="965200"/>
            <a:ext cx="9321800" cy="5461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56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标准语言补充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9800" y="2552700"/>
            <a:ext cx="10566400" cy="3822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66500" y="6502400"/>
            <a:ext cx="127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57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标准语言补充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11200" y="952500"/>
            <a:ext cx="32004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最小长度类型：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41400" y="1498600"/>
            <a:ext cx="10490200" cy="990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int_least8_t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int_least16_t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int_least32_t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int_least64_t</a:t>
            </a:r>
          </a:p>
          <a:p>
            <a:pPr>
              <a:lnSpc>
                <a:spcPts val="4200"/>
              </a:lnSpc>
              <a:tabLst>
							</a:tabLst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uint_least8_t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uint_least16_t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uint_least32_t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uint_least64_t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7300" y="825500"/>
            <a:ext cx="9245600" cy="5715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58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标准语言补充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95300" y="368300"/>
            <a:ext cx="4673600" cy="107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7620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标准库与非标准库</a:t>
            </a:r>
          </a:p>
          <a:p>
            <a:pPr>
              <a:lnSpc>
                <a:spcPts val="5000"/>
              </a:lnSpc>
              <a:tabLst>
                <a:tab pos="762000" algn="l"/>
              </a:tabLst>
            </a:pPr>
            <a:r>
              <a:rPr lang="en-US" altLang="zh-CN" dirty="0" smtClean="0"/>
              <a:t>	</a:t>
            </a:r>
            <a:r>
              <a:rPr lang="en-US" altLang="zh-CN" sz="255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语言的标准头文件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: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87500" y="1460500"/>
            <a:ext cx="1587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assert.h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89300" y="1460500"/>
            <a:ext cx="44069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：包含定义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assert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调试宏。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87500" y="2044700"/>
            <a:ext cx="20193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complex.h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733800" y="2044700"/>
            <a:ext cx="58420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(C99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新增）：包含复数算术运算函数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87500" y="2743200"/>
            <a:ext cx="9906000" cy="403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292100" algn="l"/>
                <a:tab pos="9842500" algn="l"/>
              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ctype.h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(ANSI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C)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：包含有关字符分类及转换的函数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如</a:t>
            </a:r>
          </a:p>
          <a:p>
            <a:pPr>
              <a:lnSpc>
                <a:spcPts val="3300"/>
              </a:lnSpc>
              <a:tabLst>
                <a:tab pos="292100" algn="l"/>
                <a:tab pos="98425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isalpha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和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toascii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等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。</a:t>
            </a:r>
          </a:p>
          <a:p>
            <a:pPr>
              <a:lnSpc>
                <a:spcPts val="4500"/>
              </a:lnSpc>
              <a:tabLst>
                <a:tab pos="292100" algn="l"/>
                <a:tab pos="9842500" algn="l"/>
              </a:tabLst>
            </a:pPr>
            <a:r>
              <a:rPr lang="en-US" altLang="zh-CN" sz="224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errno.h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：包含通过错误代码报告错误发生条件的宏定义。</a:t>
            </a:r>
          </a:p>
          <a:p>
            <a:pPr>
              <a:lnSpc>
                <a:spcPts val="4500"/>
              </a:lnSpc>
              <a:tabLst>
                <a:tab pos="292100" algn="l"/>
                <a:tab pos="9842500" algn="l"/>
              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fenv.h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：包含各种操作浮点环境的函数及宏。</a:t>
            </a:r>
          </a:p>
          <a:p>
            <a:pPr>
              <a:lnSpc>
                <a:spcPts val="4500"/>
              </a:lnSpc>
              <a:tabLst>
                <a:tab pos="292100" algn="l"/>
                <a:tab pos="9842500" algn="l"/>
              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float.h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：包含有关浮点运算的一些宏和函数原型。</a:t>
            </a:r>
          </a:p>
          <a:p>
            <a:pPr>
              <a:lnSpc>
                <a:spcPts val="4500"/>
              </a:lnSpc>
              <a:tabLst>
                <a:tab pos="292100" algn="l"/>
                <a:tab pos="9842500" algn="l"/>
              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inttype.h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(C99)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：包含大量有关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printf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scanf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系列函数使用</a:t>
            </a:r>
          </a:p>
          <a:p>
            <a:pPr>
              <a:lnSpc>
                <a:spcPts val="3300"/>
              </a:lnSpc>
              <a:tabLst>
                <a:tab pos="292100" algn="l"/>
                <a:tab pos="98425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的宏定义，及与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intmax_t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类型有关的函数原型。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292100" algn="l"/>
                <a:tab pos="98425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5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1100" y="2552700"/>
            <a:ext cx="8191500" cy="3619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59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标准语言补充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11200" y="952500"/>
            <a:ext cx="27940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快速长度类型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41400" y="1498600"/>
            <a:ext cx="9804400" cy="990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int_fast8_t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int_fast16_t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int_fast32_t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int_fast64_t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</a:p>
          <a:p>
            <a:pPr>
              <a:lnSpc>
                <a:spcPts val="4200"/>
              </a:lnSpc>
              <a:tabLst>
							</a:tabLst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uint_fast8_t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uint_fast16_t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uint_fast32_t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uint_fast64_t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5200" y="1574800"/>
            <a:ext cx="9842500" cy="3594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60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标准语言补充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11200" y="952500"/>
            <a:ext cx="27940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指针长度类型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5500" y="1549400"/>
            <a:ext cx="11363452" cy="3759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61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标准语言补充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11200" y="952500"/>
            <a:ext cx="27940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最大长度类型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8700" y="1231900"/>
            <a:ext cx="10147300" cy="5537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62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533400"/>
            <a:ext cx="9893300" cy="588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711200" algn="l"/>
                <a:tab pos="762000" algn="l"/>
                <a:tab pos="1130300" algn="l"/>
                <a:tab pos="11430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标准语言补充</a:t>
            </a:r>
          </a:p>
          <a:p>
            <a:pPr>
              <a:lnSpc>
                <a:spcPts val="3700"/>
              </a:lnSpc>
              <a:tabLst>
                <a:tab pos="711200" algn="l"/>
                <a:tab pos="762000" algn="l"/>
                <a:tab pos="1130300" algn="l"/>
                <a:tab pos="1143000" algn="l"/>
              </a:tabLst>
            </a:pPr>
            <a:r>
              <a:rPr lang="en-US" altLang="zh-CN" dirty="0" smtClean="0"/>
              <a:t>		</a:t>
            </a:r>
            <a:r>
              <a:rPr lang="en-US" altLang="zh-CN" sz="26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阅读下面的程序，体会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stdint.h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中定义的类型及宏的使用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711200" algn="l"/>
                <a:tab pos="762000" algn="l"/>
                <a:tab pos="1130300" algn="l"/>
                <a:tab pos="11430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2400"/>
              </a:lnSpc>
              <a:tabLst>
                <a:tab pos="711200" algn="l"/>
                <a:tab pos="762000" algn="l"/>
                <a:tab pos="1130300" algn="l"/>
                <a:tab pos="11430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&lt;stdint.h&gt;</a:t>
            </a:r>
          </a:p>
          <a:p>
            <a:pPr>
              <a:lnSpc>
                <a:spcPts val="2400"/>
              </a:lnSpc>
              <a:tabLst>
                <a:tab pos="711200" algn="l"/>
                <a:tab pos="762000" algn="l"/>
                <a:tab pos="1130300" algn="l"/>
                <a:tab pos="1143000" algn="l"/>
              </a:tabLst>
            </a:pPr>
            <a:r>
              <a:rPr lang="en-US" altLang="zh-CN" dirty="0" smtClean="0"/>
              <a:t>	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2400"/>
              </a:lnSpc>
              <a:tabLst>
                <a:tab pos="711200" algn="l"/>
                <a:tab pos="762000" algn="l"/>
                <a:tab pos="1130300" algn="l"/>
                <a:tab pos="11430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400"/>
              </a:lnSpc>
              <a:tabLst>
                <a:tab pos="711200" algn="l"/>
                <a:tab pos="762000" algn="l"/>
                <a:tab pos="1130300" algn="l"/>
                <a:tab pos="1143000" algn="l"/>
              </a:tabLst>
            </a:pPr>
            <a:r>
              <a:rPr lang="en-US" altLang="zh-CN" dirty="0" smtClean="0"/>
              <a:t>		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int8_t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4;</a:t>
            </a:r>
          </a:p>
          <a:p>
            <a:pPr>
              <a:lnSpc>
                <a:spcPts val="2400"/>
              </a:lnSpc>
              <a:tabLst>
                <a:tab pos="711200" algn="l"/>
                <a:tab pos="762000" algn="l"/>
                <a:tab pos="1130300" algn="l"/>
                <a:tab pos="1143000" algn="l"/>
              </a:tabLst>
            </a:pPr>
            <a:r>
              <a:rPr lang="en-US" altLang="zh-CN" dirty="0" smtClean="0"/>
              <a:t>		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intmax_t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mv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5;</a:t>
            </a:r>
          </a:p>
          <a:p>
            <a:pPr>
              <a:lnSpc>
                <a:spcPts val="2400"/>
              </a:lnSpc>
              <a:tabLst>
                <a:tab pos="711200" algn="l"/>
                <a:tab pos="762000" algn="l"/>
                <a:tab pos="1130300" algn="l"/>
                <a:tab pos="1143000" algn="l"/>
              </a:tabLst>
            </a:pPr>
            <a:r>
              <a:rPr lang="en-US" altLang="zh-CN" dirty="0" smtClean="0"/>
              <a:t>		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intptr_t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ptr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(intptr_t)&amp;x;</a:t>
            </a:r>
          </a:p>
          <a:p>
            <a:pPr>
              <a:lnSpc>
                <a:spcPts val="2400"/>
              </a:lnSpc>
              <a:tabLst>
                <a:tab pos="711200" algn="l"/>
                <a:tab pos="762000" algn="l"/>
                <a:tab pos="1130300" algn="l"/>
                <a:tab pos="11430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printf("x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的宽度为：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%d\n",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sizeof(int8_t));</a:t>
            </a:r>
          </a:p>
          <a:p>
            <a:pPr>
              <a:lnSpc>
                <a:spcPts val="2400"/>
              </a:lnSpc>
              <a:tabLst>
                <a:tab pos="711200" algn="l"/>
                <a:tab pos="762000" algn="l"/>
                <a:tab pos="1130300" algn="l"/>
                <a:tab pos="11430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printf("x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的值为：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%d\n",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*(int8_t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*)ptr);</a:t>
            </a:r>
          </a:p>
          <a:p>
            <a:pPr>
              <a:lnSpc>
                <a:spcPts val="2400"/>
              </a:lnSpc>
              <a:tabLst>
                <a:tab pos="711200" algn="l"/>
                <a:tab pos="762000" algn="l"/>
                <a:tab pos="1130300" algn="l"/>
                <a:tab pos="11430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printf("int8_t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类型的最小值为：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%d\n",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INT8_MIN);</a:t>
            </a:r>
          </a:p>
          <a:p>
            <a:pPr>
              <a:lnSpc>
                <a:spcPts val="2400"/>
              </a:lnSpc>
              <a:tabLst>
                <a:tab pos="711200" algn="l"/>
                <a:tab pos="762000" algn="l"/>
                <a:tab pos="1130300" algn="l"/>
                <a:tab pos="11430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printf("int8_t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类型的最大值为：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%d\n",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INT8_MAX);</a:t>
            </a:r>
          </a:p>
          <a:p>
            <a:pPr>
              <a:lnSpc>
                <a:spcPts val="2400"/>
              </a:lnSpc>
              <a:tabLst>
                <a:tab pos="711200" algn="l"/>
                <a:tab pos="762000" algn="l"/>
                <a:tab pos="1130300" algn="l"/>
                <a:tab pos="1143000" algn="l"/>
              </a:tabLst>
            </a:pPr>
            <a:r>
              <a:rPr lang="en-US" altLang="zh-CN" dirty="0" smtClean="0"/>
              <a:t>			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printf("mv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的宽度为：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%d\n",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sizeof(intmax_t));</a:t>
            </a:r>
          </a:p>
          <a:p>
            <a:pPr>
              <a:lnSpc>
                <a:spcPts val="2400"/>
              </a:lnSpc>
              <a:tabLst>
                <a:tab pos="711200" algn="l"/>
                <a:tab pos="762000" algn="l"/>
                <a:tab pos="1130300" algn="l"/>
                <a:tab pos="11430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printf("mv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的值为：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%d\n",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mv);</a:t>
            </a:r>
          </a:p>
          <a:p>
            <a:pPr>
              <a:lnSpc>
                <a:spcPts val="2400"/>
              </a:lnSpc>
              <a:tabLst>
                <a:tab pos="711200" algn="l"/>
                <a:tab pos="762000" algn="l"/>
                <a:tab pos="1130300" algn="l"/>
                <a:tab pos="11430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printf("intmax_t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类型的最小值为：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%llu\n",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INTMAX_MIN);</a:t>
            </a:r>
          </a:p>
          <a:p>
            <a:pPr>
              <a:lnSpc>
                <a:spcPts val="2400"/>
              </a:lnSpc>
              <a:tabLst>
                <a:tab pos="711200" algn="l"/>
                <a:tab pos="762000" algn="l"/>
                <a:tab pos="1130300" algn="l"/>
                <a:tab pos="11430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printf("intmax_t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类型的最大值为：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%llu\n",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INTMAX_MAX);</a:t>
            </a:r>
          </a:p>
          <a:p>
            <a:pPr>
              <a:lnSpc>
                <a:spcPts val="2300"/>
              </a:lnSpc>
              <a:tabLst>
                <a:tab pos="711200" algn="l"/>
                <a:tab pos="762000" algn="l"/>
                <a:tab pos="1130300" algn="l"/>
                <a:tab pos="1143000" algn="l"/>
              </a:tabLst>
            </a:pPr>
            <a:r>
              <a:rPr lang="en-US" altLang="zh-CN" dirty="0" smtClean="0"/>
              <a:t>				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6273800"/>
            <a:ext cx="139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63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标准语言补充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11200" y="1130300"/>
            <a:ext cx="15748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6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注意：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41400" y="1714500"/>
            <a:ext cx="7289800" cy="2527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32628e"/>
                </a:solidFill>
                <a:latin typeface="Microsoft YaHei UI" pitchFamily="18" charset="0"/>
                <a:cs typeface="Microsoft YaHei UI" pitchFamily="18" charset="0"/>
              </a:rPr>
              <a:t>1.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3204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语言可以干很多事儿，需要相应的库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200"/>
              </a:lnSpc>
              <a:tabLst>
							</a:tabLst>
            </a:pPr>
            <a:r>
              <a:rPr lang="en-US" altLang="zh-CN" sz="3206" dirty="0" smtClean="0">
                <a:solidFill>
                  <a:srgbClr val="32628e"/>
                </a:solidFill>
                <a:latin typeface="Microsoft YaHei UI" pitchFamily="18" charset="0"/>
                <a:cs typeface="Microsoft YaHei UI" pitchFamily="18" charset="0"/>
              </a:rPr>
              <a:t>2.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6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3206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语言中常用的字符处理函数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32628e"/>
                </a:solidFill>
                <a:latin typeface="Microsoft YaHei UI" pitchFamily="18" charset="0"/>
                <a:cs typeface="Microsoft YaHei UI" pitchFamily="18" charset="0"/>
              </a:rPr>
              <a:t>3.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3204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语言中常用的字符串处理函数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200"/>
              </a:lnSpc>
              <a:tabLst>
							</a:tabLst>
            </a:pPr>
            <a:r>
              <a:rPr lang="en-US" altLang="zh-CN" sz="3206" dirty="0" smtClean="0">
                <a:solidFill>
                  <a:srgbClr val="32628e"/>
                </a:solidFill>
                <a:latin typeface="Microsoft YaHei UI" pitchFamily="18" charset="0"/>
                <a:cs typeface="Microsoft YaHei UI" pitchFamily="18" charset="0"/>
              </a:rPr>
              <a:t>4.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6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3206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语言中常用的文件操作函数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411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64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1181100"/>
            <a:ext cx="38989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讲述了标准库的作用。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1790700"/>
            <a:ext cx="95758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简单阐述了有哪些标准头文件，各头文件中主要声明什么样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35100" y="2171700"/>
            <a:ext cx="14097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的函数。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2806700"/>
            <a:ext cx="7797800" cy="106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讲述了字符及字符串处理的标准库函数的用法。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讲述了内存管理方面的标准库函数的用法。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4013200"/>
            <a:ext cx="95758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讲述了文件操作的标准库函数，掌握文件与内存间数据“交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35100" y="4394200"/>
            <a:ext cx="21209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换”的方法。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5029200"/>
            <a:ext cx="7454900" cy="106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讲述了标准输入输出函数的使用方法及区别。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简单阐述了标准语言补充方面的相关知识。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1828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本章小结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6600" y="1866900"/>
            <a:ext cx="8509000" cy="2019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65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95300" y="393700"/>
            <a:ext cx="11125200" cy="207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1092200" algn="l"/>
                <a:tab pos="13843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标准库与非标准库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900"/>
              </a:lnSpc>
              <a:tabLst>
                <a:tab pos="1092200" algn="l"/>
                <a:tab pos="1384300" algn="l"/>
              </a:tabLst>
            </a:pPr>
            <a:r>
              <a:rPr lang="en-US" altLang="zh-CN" dirty="0" smtClean="0"/>
              <a:t>	</a:t>
            </a:r>
            <a:r>
              <a:rPr lang="en-US" altLang="zh-CN" sz="224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iso646.h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(C95)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：包含大量的宏定义以允许程序员方便地使</a:t>
            </a:r>
          </a:p>
          <a:p>
            <a:pPr>
              <a:lnSpc>
                <a:spcPts val="3300"/>
              </a:lnSpc>
              <a:tabLst>
                <a:tab pos="1092200" algn="l"/>
                <a:tab pos="13843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用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语言的位及逻辑操作符。</a:t>
            </a:r>
          </a:p>
          <a:p>
            <a:pPr>
              <a:lnSpc>
                <a:spcPts val="4500"/>
              </a:lnSpc>
              <a:tabLst>
                <a:tab pos="1092200" algn="l"/>
                <a:tab pos="1384300" algn="l"/>
              </a:tabLst>
            </a:pPr>
            <a:r>
              <a:rPr lang="en-US" altLang="zh-CN" dirty="0" smtClean="0"/>
              <a:t>	</a:t>
            </a: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limits.h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：包含各环境参数、编译时间限制、数的范围等信息。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432800" y="2527300"/>
            <a:ext cx="25527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和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setlocale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。以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87500" y="2552700"/>
            <a:ext cx="6731000" cy="88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292100" algn="l"/>
              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locale.h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：提供两个关键函数：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localconv</a:t>
            </a:r>
          </a:p>
          <a:p>
            <a:pPr>
              <a:lnSpc>
                <a:spcPts val="3300"/>
              </a:lnSpc>
              <a:tabLst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及，定义了一个结构体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struct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87500" y="3632200"/>
            <a:ext cx="9906000" cy="311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292100" algn="l"/>
              </a:tabLst>
            </a:pPr>
            <a:r>
              <a:rPr lang="en-US" altLang="zh-CN" sz="224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lconv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。这两个函数及结构体都与区域设置有关。</a:t>
            </a:r>
          </a:p>
          <a:p>
            <a:pPr>
              <a:lnSpc>
                <a:spcPts val="4500"/>
              </a:lnSpc>
              <a:tabLst>
                <a:tab pos="292100" algn="l"/>
              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math.h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：包含数学运算函数原型，大多数函数涉及到浮点类</a:t>
            </a:r>
          </a:p>
          <a:p>
            <a:pPr>
              <a:lnSpc>
                <a:spcPts val="3300"/>
              </a:lnSpc>
              <a:tabLst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型的数。</a:t>
            </a:r>
          </a:p>
          <a:p>
            <a:pPr>
              <a:lnSpc>
                <a:spcPts val="4500"/>
              </a:lnSpc>
              <a:tabLst>
                <a:tab pos="292100" algn="l"/>
              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setjmp.h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：主要包含两个函数：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setjmp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longjmp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用于实现</a:t>
            </a:r>
          </a:p>
          <a:p>
            <a:pPr>
              <a:lnSpc>
                <a:spcPts val="3300"/>
              </a:lnSpc>
              <a:tabLst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“非本地跳转”。主要用于进行异常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处理</a:t>
            </a:r>
          </a:p>
          <a:p>
            <a:pPr>
              <a:lnSpc>
                <a:spcPts val="5000"/>
              </a:lnSpc>
              <a:tabLst>
                <a:tab pos="292100" algn="l"/>
              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singal.h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：包含程序在执行过程中如何处理信号的函数原型。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95300" y="419100"/>
            <a:ext cx="10452100" cy="2501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1092200" algn="l"/>
                <a:tab pos="13843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标准库与非标准库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900"/>
              </a:lnSpc>
              <a:tabLst>
                <a:tab pos="1092200" algn="l"/>
                <a:tab pos="1384300" algn="l"/>
              </a:tabLst>
            </a:pPr>
            <a:r>
              <a:rPr lang="en-US" altLang="zh-CN" dirty="0" smtClean="0"/>
              <a:t>	</a:t>
            </a:r>
            <a:r>
              <a:rPr lang="en-US" altLang="zh-CN" sz="224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stdarg.h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：包含与可变参数有关的宏及函数定义。这使得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</a:p>
          <a:p>
            <a:pPr>
              <a:lnSpc>
                <a:spcPts val="3300"/>
              </a:lnSpc>
              <a:tabLst>
                <a:tab pos="1092200" algn="l"/>
                <a:tab pos="13843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语言的函数形参个数可以是不确定的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。</a:t>
            </a:r>
          </a:p>
          <a:p>
            <a:pPr>
              <a:lnSpc>
                <a:spcPts val="4500"/>
              </a:lnSpc>
              <a:tabLst>
                <a:tab pos="1092200" algn="l"/>
                <a:tab pos="1384300" algn="l"/>
              </a:tabLst>
            </a:pPr>
            <a:r>
              <a:rPr lang="en-US" altLang="zh-CN" dirty="0" smtClean="0"/>
              <a:t>	</a:t>
            </a: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stdbool.h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(C99)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：包含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4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个宏：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bool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true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false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</a:p>
          <a:p>
            <a:pPr>
              <a:lnSpc>
                <a:spcPts val="3300"/>
              </a:lnSpc>
              <a:tabLst>
                <a:tab pos="1092200" algn="l"/>
                <a:tab pos="1384300" algn="l"/>
              </a:tabLst>
            </a:pPr>
            <a:r>
              <a:rPr lang="en-US" altLang="zh-CN" dirty="0" smtClean="0"/>
              <a:t>		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__bool_true_false_are_defined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96200" y="2959100"/>
            <a:ext cx="31242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及类型：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ptrdiff_t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87500" y="2971800"/>
            <a:ext cx="5981700" cy="88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292100" algn="l"/>
              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stddef.h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：包含宏：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NULL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offsetof</a:t>
            </a:r>
          </a:p>
          <a:p>
            <a:pPr>
              <a:lnSpc>
                <a:spcPts val="3300"/>
              </a:lnSpc>
              <a:tabLst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wchar_t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及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size_t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87500" y="4038600"/>
            <a:ext cx="9906000" cy="269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292100" algn="l"/>
                <a:tab pos="9855200" algn="l"/>
              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stdint.h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(C99)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：包含精确宽度的整型类型，及每一种整型类</a:t>
            </a:r>
          </a:p>
          <a:p>
            <a:pPr>
              <a:lnSpc>
                <a:spcPts val="3300"/>
              </a:lnSpc>
              <a:tabLst>
                <a:tab pos="292100" algn="l"/>
                <a:tab pos="98552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型的最大、最小值的宏定义。</a:t>
            </a:r>
          </a:p>
          <a:p>
            <a:pPr>
              <a:lnSpc>
                <a:spcPts val="4500"/>
              </a:lnSpc>
              <a:tabLst>
                <a:tab pos="292100" algn="l"/>
                <a:tab pos="9855200" algn="l"/>
              </a:tabLst>
            </a:pPr>
            <a:r>
              <a:rPr lang="en-US" altLang="zh-CN" sz="224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stdio.h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：包含针对各种输入输出操作的宏定义、字面值、函</a:t>
            </a:r>
          </a:p>
          <a:p>
            <a:pPr>
              <a:lnSpc>
                <a:spcPts val="3300"/>
              </a:lnSpc>
              <a:tabLst>
                <a:tab pos="292100" algn="l"/>
                <a:tab pos="98552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数原型及类型定义。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292100" algn="l"/>
                <a:tab pos="98552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9492995" y="2811779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7 w 533400"/>
              <a:gd name="connsiteY1" fmla="*/ 0 h 449580"/>
              <a:gd name="connsiteX2" fmla="*/ 533400 w 533400"/>
              <a:gd name="connsiteY2" fmla="*/ 224790 h 449580"/>
              <a:gd name="connsiteX3" fmla="*/ 297307 w 533400"/>
              <a:gd name="connsiteY3" fmla="*/ 449579 h 449580"/>
              <a:gd name="connsiteX4" fmla="*/ 0 w 533400"/>
              <a:gd name="connsiteY4" fmla="*/ 449579 h 449580"/>
              <a:gd name="connsiteX5" fmla="*/ 236093 w 533400"/>
              <a:gd name="connsiteY5" fmla="*/ 224790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7" y="0"/>
                </a:lnTo>
                <a:lnTo>
                  <a:pt x="533400" y="224790"/>
                </a:lnTo>
                <a:lnTo>
                  <a:pt x="297307" y="449579"/>
                </a:lnTo>
                <a:lnTo>
                  <a:pt x="0" y="449579"/>
                </a:lnTo>
                <a:lnTo>
                  <a:pt x="236093" y="224790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069068" y="2811779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6 w 533400"/>
              <a:gd name="connsiteY1" fmla="*/ 0 h 449580"/>
              <a:gd name="connsiteX2" fmla="*/ 533400 w 533400"/>
              <a:gd name="connsiteY2" fmla="*/ 224790 h 449580"/>
              <a:gd name="connsiteX3" fmla="*/ 297306 w 533400"/>
              <a:gd name="connsiteY3" fmla="*/ 449579 h 449580"/>
              <a:gd name="connsiteX4" fmla="*/ 0 w 533400"/>
              <a:gd name="connsiteY4" fmla="*/ 449579 h 449580"/>
              <a:gd name="connsiteX5" fmla="*/ 236092 w 533400"/>
              <a:gd name="connsiteY5" fmla="*/ 224790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6" y="0"/>
                </a:lnTo>
                <a:lnTo>
                  <a:pt x="533400" y="224790"/>
                </a:lnTo>
                <a:lnTo>
                  <a:pt x="297306" y="449579"/>
                </a:lnTo>
                <a:lnTo>
                  <a:pt x="0" y="449579"/>
                </a:lnTo>
                <a:lnTo>
                  <a:pt x="236092" y="224790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643616" y="2811779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6 w 533400"/>
              <a:gd name="connsiteY1" fmla="*/ 0 h 449580"/>
              <a:gd name="connsiteX2" fmla="*/ 533400 w 533400"/>
              <a:gd name="connsiteY2" fmla="*/ 224790 h 449580"/>
              <a:gd name="connsiteX3" fmla="*/ 297306 w 533400"/>
              <a:gd name="connsiteY3" fmla="*/ 449579 h 449580"/>
              <a:gd name="connsiteX4" fmla="*/ 0 w 533400"/>
              <a:gd name="connsiteY4" fmla="*/ 449579 h 449580"/>
              <a:gd name="connsiteX5" fmla="*/ 236092 w 533400"/>
              <a:gd name="connsiteY5" fmla="*/ 224790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6" y="0"/>
                </a:lnTo>
                <a:lnTo>
                  <a:pt x="533400" y="224790"/>
                </a:lnTo>
                <a:lnTo>
                  <a:pt x="297306" y="449579"/>
                </a:lnTo>
                <a:lnTo>
                  <a:pt x="0" y="449579"/>
                </a:lnTo>
                <a:lnTo>
                  <a:pt x="236092" y="224790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13532" y="4437887"/>
            <a:ext cx="6394703" cy="536448"/>
          </a:xfrm>
          <a:custGeom>
            <a:avLst/>
            <a:gdLst>
              <a:gd name="connsiteX0" fmla="*/ 14477 w 6394703"/>
              <a:gd name="connsiteY0" fmla="*/ 268224 h 536448"/>
              <a:gd name="connsiteX1" fmla="*/ 268223 w 6394703"/>
              <a:gd name="connsiteY1" fmla="*/ 14478 h 536448"/>
              <a:gd name="connsiteX2" fmla="*/ 6126479 w 6394703"/>
              <a:gd name="connsiteY2" fmla="*/ 14478 h 536448"/>
              <a:gd name="connsiteX3" fmla="*/ 6380225 w 6394703"/>
              <a:gd name="connsiteY3" fmla="*/ 268224 h 536448"/>
              <a:gd name="connsiteX4" fmla="*/ 6380225 w 6394703"/>
              <a:gd name="connsiteY4" fmla="*/ 268224 h 536448"/>
              <a:gd name="connsiteX5" fmla="*/ 6126479 w 6394703"/>
              <a:gd name="connsiteY5" fmla="*/ 521970 h 536448"/>
              <a:gd name="connsiteX6" fmla="*/ 268223 w 6394703"/>
              <a:gd name="connsiteY6" fmla="*/ 521970 h 536448"/>
              <a:gd name="connsiteX7" fmla="*/ 14477 w 6394703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394703" h="536448">
                <a:moveTo>
                  <a:pt x="14477" y="268224"/>
                </a:moveTo>
                <a:cubicBezTo>
                  <a:pt x="14477" y="128143"/>
                  <a:pt x="128142" y="14478"/>
                  <a:pt x="268223" y="14478"/>
                </a:cubicBezTo>
                <a:lnTo>
                  <a:pt x="6126479" y="14478"/>
                </a:lnTo>
                <a:cubicBezTo>
                  <a:pt x="6266561" y="14478"/>
                  <a:pt x="6380225" y="128143"/>
                  <a:pt x="6380225" y="268224"/>
                </a:cubicBezTo>
                <a:lnTo>
                  <a:pt x="6380225" y="268224"/>
                </a:lnTo>
                <a:cubicBezTo>
                  <a:pt x="6380225" y="408305"/>
                  <a:pt x="6266561" y="521970"/>
                  <a:pt x="6126479" y="521970"/>
                </a:cubicBezTo>
                <a:lnTo>
                  <a:pt x="268223" y="521970"/>
                </a:lnTo>
                <a:cubicBezTo>
                  <a:pt x="128142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44011" y="2778251"/>
            <a:ext cx="6243827" cy="536448"/>
          </a:xfrm>
          <a:custGeom>
            <a:avLst/>
            <a:gdLst>
              <a:gd name="connsiteX0" fmla="*/ 14477 w 6243827"/>
              <a:gd name="connsiteY0" fmla="*/ 268224 h 536448"/>
              <a:gd name="connsiteX1" fmla="*/ 268223 w 6243827"/>
              <a:gd name="connsiteY1" fmla="*/ 14477 h 536448"/>
              <a:gd name="connsiteX2" fmla="*/ 5975604 w 6243827"/>
              <a:gd name="connsiteY2" fmla="*/ 14477 h 536448"/>
              <a:gd name="connsiteX3" fmla="*/ 6229350 w 6243827"/>
              <a:gd name="connsiteY3" fmla="*/ 268224 h 536448"/>
              <a:gd name="connsiteX4" fmla="*/ 6229350 w 6243827"/>
              <a:gd name="connsiteY4" fmla="*/ 268224 h 536448"/>
              <a:gd name="connsiteX5" fmla="*/ 5975604 w 6243827"/>
              <a:gd name="connsiteY5" fmla="*/ 521969 h 536448"/>
              <a:gd name="connsiteX6" fmla="*/ 268223 w 6243827"/>
              <a:gd name="connsiteY6" fmla="*/ 521969 h 536448"/>
              <a:gd name="connsiteX7" fmla="*/ 14477 w 6243827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43827" h="536448">
                <a:moveTo>
                  <a:pt x="14477" y="268224"/>
                </a:moveTo>
                <a:cubicBezTo>
                  <a:pt x="14477" y="128143"/>
                  <a:pt x="128142" y="14477"/>
                  <a:pt x="268223" y="14477"/>
                </a:cubicBezTo>
                <a:lnTo>
                  <a:pt x="5975604" y="14477"/>
                </a:lnTo>
                <a:cubicBezTo>
                  <a:pt x="6115811" y="14477"/>
                  <a:pt x="6229350" y="128143"/>
                  <a:pt x="6229350" y="268224"/>
                </a:cubicBezTo>
                <a:lnTo>
                  <a:pt x="6229350" y="268224"/>
                </a:lnTo>
                <a:cubicBezTo>
                  <a:pt x="6229350" y="408432"/>
                  <a:pt x="6115684" y="521969"/>
                  <a:pt x="5975604" y="521969"/>
                </a:cubicBezTo>
                <a:lnTo>
                  <a:pt x="268223" y="521969"/>
                </a:lnTo>
                <a:cubicBezTo>
                  <a:pt x="128142" y="521969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74620" y="2054351"/>
            <a:ext cx="6265164" cy="537972"/>
          </a:xfrm>
          <a:custGeom>
            <a:avLst/>
            <a:gdLst>
              <a:gd name="connsiteX0" fmla="*/ 14477 w 6265164"/>
              <a:gd name="connsiteY0" fmla="*/ 268986 h 537972"/>
              <a:gd name="connsiteX1" fmla="*/ 268985 w 6265164"/>
              <a:gd name="connsiteY1" fmla="*/ 14477 h 537972"/>
              <a:gd name="connsiteX2" fmla="*/ 5996177 w 6265164"/>
              <a:gd name="connsiteY2" fmla="*/ 14477 h 537972"/>
              <a:gd name="connsiteX3" fmla="*/ 6250686 w 6265164"/>
              <a:gd name="connsiteY3" fmla="*/ 268986 h 537972"/>
              <a:gd name="connsiteX4" fmla="*/ 6250686 w 6265164"/>
              <a:gd name="connsiteY4" fmla="*/ 268986 h 537972"/>
              <a:gd name="connsiteX5" fmla="*/ 5996177 w 6265164"/>
              <a:gd name="connsiteY5" fmla="*/ 523494 h 537972"/>
              <a:gd name="connsiteX6" fmla="*/ 268985 w 6265164"/>
              <a:gd name="connsiteY6" fmla="*/ 523494 h 537972"/>
              <a:gd name="connsiteX7" fmla="*/ 14477 w 6265164"/>
              <a:gd name="connsiteY7" fmla="*/ 268986 h 537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65164" h="537972">
                <a:moveTo>
                  <a:pt x="14477" y="268986"/>
                </a:moveTo>
                <a:cubicBezTo>
                  <a:pt x="14477" y="128397"/>
                  <a:pt x="128397" y="14477"/>
                  <a:pt x="268985" y="14477"/>
                </a:cubicBezTo>
                <a:lnTo>
                  <a:pt x="5996177" y="14477"/>
                </a:lnTo>
                <a:cubicBezTo>
                  <a:pt x="6136766" y="14477"/>
                  <a:pt x="6250686" y="128397"/>
                  <a:pt x="6250686" y="268986"/>
                </a:cubicBezTo>
                <a:lnTo>
                  <a:pt x="6250686" y="268986"/>
                </a:lnTo>
                <a:cubicBezTo>
                  <a:pt x="6250686" y="409575"/>
                  <a:pt x="6136766" y="523494"/>
                  <a:pt x="5996177" y="523494"/>
                </a:cubicBezTo>
                <a:lnTo>
                  <a:pt x="268985" y="523494"/>
                </a:lnTo>
                <a:cubicBezTo>
                  <a:pt x="128397" y="523494"/>
                  <a:pt x="14477" y="409575"/>
                  <a:pt x="14477" y="268986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55847" y="3579875"/>
            <a:ext cx="6233160" cy="537972"/>
          </a:xfrm>
          <a:custGeom>
            <a:avLst/>
            <a:gdLst>
              <a:gd name="connsiteX0" fmla="*/ 14478 w 6233160"/>
              <a:gd name="connsiteY0" fmla="*/ 268986 h 537972"/>
              <a:gd name="connsiteX1" fmla="*/ 268986 w 6233160"/>
              <a:gd name="connsiteY1" fmla="*/ 14478 h 537972"/>
              <a:gd name="connsiteX2" fmla="*/ 5964173 w 6233160"/>
              <a:gd name="connsiteY2" fmla="*/ 14478 h 537972"/>
              <a:gd name="connsiteX3" fmla="*/ 6218682 w 6233160"/>
              <a:gd name="connsiteY3" fmla="*/ 268986 h 537972"/>
              <a:gd name="connsiteX4" fmla="*/ 6218682 w 6233160"/>
              <a:gd name="connsiteY4" fmla="*/ 268986 h 537972"/>
              <a:gd name="connsiteX5" fmla="*/ 5964173 w 6233160"/>
              <a:gd name="connsiteY5" fmla="*/ 523494 h 537972"/>
              <a:gd name="connsiteX6" fmla="*/ 268986 w 6233160"/>
              <a:gd name="connsiteY6" fmla="*/ 523494 h 537972"/>
              <a:gd name="connsiteX7" fmla="*/ 14478 w 6233160"/>
              <a:gd name="connsiteY7" fmla="*/ 268986 h 537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33160" h="537972">
                <a:moveTo>
                  <a:pt x="14478" y="268986"/>
                </a:moveTo>
                <a:cubicBezTo>
                  <a:pt x="14478" y="128397"/>
                  <a:pt x="128397" y="14478"/>
                  <a:pt x="268986" y="14478"/>
                </a:cubicBezTo>
                <a:lnTo>
                  <a:pt x="5964173" y="14478"/>
                </a:lnTo>
                <a:cubicBezTo>
                  <a:pt x="6104763" y="14478"/>
                  <a:pt x="6218682" y="128397"/>
                  <a:pt x="6218682" y="268986"/>
                </a:cubicBezTo>
                <a:lnTo>
                  <a:pt x="6218682" y="268986"/>
                </a:lnTo>
                <a:cubicBezTo>
                  <a:pt x="6218682" y="409575"/>
                  <a:pt x="6104763" y="523494"/>
                  <a:pt x="5964173" y="523494"/>
                </a:cubicBezTo>
                <a:lnTo>
                  <a:pt x="268986" y="523494"/>
                </a:lnTo>
                <a:cubicBezTo>
                  <a:pt x="128397" y="523494"/>
                  <a:pt x="14478" y="409575"/>
                  <a:pt x="14478" y="268986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50820" y="5155691"/>
            <a:ext cx="6188964" cy="536447"/>
          </a:xfrm>
          <a:custGeom>
            <a:avLst/>
            <a:gdLst>
              <a:gd name="connsiteX0" fmla="*/ 14477 w 6188964"/>
              <a:gd name="connsiteY0" fmla="*/ 268223 h 536447"/>
              <a:gd name="connsiteX1" fmla="*/ 268223 w 6188964"/>
              <a:gd name="connsiteY1" fmla="*/ 14478 h 536447"/>
              <a:gd name="connsiteX2" fmla="*/ 5920739 w 6188964"/>
              <a:gd name="connsiteY2" fmla="*/ 14478 h 536447"/>
              <a:gd name="connsiteX3" fmla="*/ 6174486 w 6188964"/>
              <a:gd name="connsiteY3" fmla="*/ 268223 h 536447"/>
              <a:gd name="connsiteX4" fmla="*/ 6174486 w 6188964"/>
              <a:gd name="connsiteY4" fmla="*/ 268223 h 536447"/>
              <a:gd name="connsiteX5" fmla="*/ 5920739 w 6188964"/>
              <a:gd name="connsiteY5" fmla="*/ 521970 h 536447"/>
              <a:gd name="connsiteX6" fmla="*/ 268223 w 6188964"/>
              <a:gd name="connsiteY6" fmla="*/ 521970 h 536447"/>
              <a:gd name="connsiteX7" fmla="*/ 14477 w 6188964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188964" h="536447">
                <a:moveTo>
                  <a:pt x="14477" y="268223"/>
                </a:moveTo>
                <a:cubicBezTo>
                  <a:pt x="14477" y="128142"/>
                  <a:pt x="128142" y="14478"/>
                  <a:pt x="268223" y="14478"/>
                </a:cubicBezTo>
                <a:lnTo>
                  <a:pt x="5920739" y="14478"/>
                </a:lnTo>
                <a:cubicBezTo>
                  <a:pt x="6060821" y="14478"/>
                  <a:pt x="6174486" y="128142"/>
                  <a:pt x="6174486" y="268223"/>
                </a:cubicBezTo>
                <a:lnTo>
                  <a:pt x="6174486" y="268223"/>
                </a:lnTo>
                <a:cubicBezTo>
                  <a:pt x="6174486" y="408304"/>
                  <a:pt x="6060821" y="521970"/>
                  <a:pt x="5920739" y="521970"/>
                </a:cubicBezTo>
                <a:lnTo>
                  <a:pt x="268223" y="521970"/>
                </a:lnTo>
                <a:cubicBezTo>
                  <a:pt x="128142" y="521970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09700"/>
            <a:ext cx="3479800" cy="4953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48800" y="2768600"/>
            <a:ext cx="1816100" cy="584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430000" y="65024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本讲授课内容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89300" y="45466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文件操作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14700" y="28956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字符处理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844800" y="2171700"/>
            <a:ext cx="1828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标准库与非标准库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530600" y="3695700"/>
            <a:ext cx="1143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字符串处理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921000" y="5270500"/>
            <a:ext cx="1371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标准语言补充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雨林木风</cp:lastModifiedBy>
  <cp:revision>3</cp:revision>
  <dcterms:created xsi:type="dcterms:W3CDTF">2006-08-16T00:00:00Z</dcterms:created>
  <dcterms:modified xsi:type="dcterms:W3CDTF">2010-04-24T16:48:41Z</dcterms:modified>
</cp:coreProperties>
</file>